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8" r:id="rId1"/>
  </p:sldMasterIdLst>
  <p:notesMasterIdLst>
    <p:notesMasterId r:id="rId14"/>
  </p:notesMasterIdLst>
  <p:sldIdLst>
    <p:sldId id="264" r:id="rId2"/>
    <p:sldId id="256" r:id="rId3"/>
    <p:sldId id="257" r:id="rId4"/>
    <p:sldId id="258" r:id="rId5"/>
    <p:sldId id="259" r:id="rId6"/>
    <p:sldId id="260" r:id="rId7"/>
    <p:sldId id="261" r:id="rId8"/>
    <p:sldId id="262" r:id="rId9"/>
    <p:sldId id="263" r:id="rId10"/>
    <p:sldId id="265" r:id="rId11"/>
    <p:sldId id="266" r:id="rId12"/>
    <p:sldId id="267" r:id="rId13"/>
  </p:sldIdLst>
  <p:sldSz cx="14630400" cy="8229600"/>
  <p:notesSz cx="8229600" cy="14630400"/>
  <p:defaultTextStyle>
    <a:lvl1pPr marL="0" algn="l" defTabSz="914263" rtl="0" eaLnBrk="1" latinLnBrk="0" hangingPunct="1">
      <a:defRPr sz="1900" kern="1200">
        <a:solidFill>
          <a:schemeClr val="tx1"/>
        </a:solidFill>
        <a:latin typeface="+mn-lt"/>
        <a:ea typeface="+mn-ea"/>
        <a:cs typeface="+mn-cs"/>
      </a:defRPr>
    </a:lvl1pPr>
    <a:lvl2pPr marL="457131" algn="l" defTabSz="914263" rtl="0" eaLnBrk="1" latinLnBrk="0" hangingPunct="1">
      <a:defRPr sz="1900" kern="1200">
        <a:solidFill>
          <a:schemeClr val="tx1"/>
        </a:solidFill>
        <a:latin typeface="+mn-lt"/>
        <a:ea typeface="+mn-ea"/>
        <a:cs typeface="+mn-cs"/>
      </a:defRPr>
    </a:lvl2pPr>
    <a:lvl3pPr marL="914263" algn="l" defTabSz="914263" rtl="0" eaLnBrk="1" latinLnBrk="0" hangingPunct="1">
      <a:defRPr sz="1900" kern="1200">
        <a:solidFill>
          <a:schemeClr val="tx1"/>
        </a:solidFill>
        <a:latin typeface="+mn-lt"/>
        <a:ea typeface="+mn-ea"/>
        <a:cs typeface="+mn-cs"/>
      </a:defRPr>
    </a:lvl3pPr>
    <a:lvl4pPr marL="1371394" algn="l" defTabSz="914263" rtl="0" eaLnBrk="1" latinLnBrk="0" hangingPunct="1">
      <a:defRPr sz="1900" kern="1200">
        <a:solidFill>
          <a:schemeClr val="tx1"/>
        </a:solidFill>
        <a:latin typeface="+mn-lt"/>
        <a:ea typeface="+mn-ea"/>
        <a:cs typeface="+mn-cs"/>
      </a:defRPr>
    </a:lvl4pPr>
    <a:lvl5pPr marL="1828526" algn="l" defTabSz="914263" rtl="0" eaLnBrk="1" latinLnBrk="0" hangingPunct="1">
      <a:defRPr sz="1900" kern="1200">
        <a:solidFill>
          <a:schemeClr val="tx1"/>
        </a:solidFill>
        <a:latin typeface="+mn-lt"/>
        <a:ea typeface="+mn-ea"/>
        <a:cs typeface="+mn-cs"/>
      </a:defRPr>
    </a:lvl5pPr>
    <a:lvl6pPr marL="2285657" algn="l" defTabSz="914263" rtl="0" eaLnBrk="1" latinLnBrk="0" hangingPunct="1">
      <a:defRPr sz="1900" kern="1200">
        <a:solidFill>
          <a:schemeClr val="tx1"/>
        </a:solidFill>
        <a:latin typeface="+mn-lt"/>
        <a:ea typeface="+mn-ea"/>
        <a:cs typeface="+mn-cs"/>
      </a:defRPr>
    </a:lvl6pPr>
    <a:lvl7pPr marL="2742789" algn="l" defTabSz="914263" rtl="0" eaLnBrk="1" latinLnBrk="0" hangingPunct="1">
      <a:defRPr sz="1900" kern="1200">
        <a:solidFill>
          <a:schemeClr val="tx1"/>
        </a:solidFill>
        <a:latin typeface="+mn-lt"/>
        <a:ea typeface="+mn-ea"/>
        <a:cs typeface="+mn-cs"/>
      </a:defRPr>
    </a:lvl7pPr>
    <a:lvl8pPr marL="3199920" algn="l" defTabSz="914263" rtl="0" eaLnBrk="1" latinLnBrk="0" hangingPunct="1">
      <a:defRPr sz="1900" kern="1200">
        <a:solidFill>
          <a:schemeClr val="tx1"/>
        </a:solidFill>
        <a:latin typeface="+mn-lt"/>
        <a:ea typeface="+mn-ea"/>
        <a:cs typeface="+mn-cs"/>
      </a:defRPr>
    </a:lvl8pPr>
    <a:lvl9pPr marL="3657051" algn="l" defTabSz="914263" rtl="0" eaLnBrk="1" latinLnBrk="0" hangingPunct="1">
      <a:defRPr sz="19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592">
          <p15:clr>
            <a:srgbClr val="A4A3A4"/>
          </p15:clr>
        </p15:guide>
        <p15:guide id="2" pos="460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DDDDD"/>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717" autoAdjust="0"/>
    <p:restoredTop sz="94610" autoAdjust="0"/>
  </p:normalViewPr>
  <p:slideViewPr>
    <p:cSldViewPr snapToGrid="0" snapToObjects="1">
      <p:cViewPr varScale="1">
        <p:scale>
          <a:sx n="61" d="100"/>
          <a:sy n="61" d="100"/>
        </p:scale>
        <p:origin x="606" y="66"/>
      </p:cViewPr>
      <p:guideLst>
        <p:guide orient="horz" pos="2592"/>
        <p:guide pos="4608"/>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565525" cy="7318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4660900" y="0"/>
            <a:ext cx="3567113" cy="731838"/>
          </a:xfrm>
          <a:prstGeom prst="rect">
            <a:avLst/>
          </a:prstGeom>
        </p:spPr>
        <p:txBody>
          <a:bodyPr vert="horz" lIns="91440" tIns="45720" rIns="91440" bIns="45720" rtlCol="0"/>
          <a:lstStyle>
            <a:lvl1pPr algn="r">
              <a:defRPr sz="1200"/>
            </a:lvl1pPr>
          </a:lstStyle>
          <a:p>
            <a:fld id="{A9E3F6BE-3D50-4BD7-998E-EBE2E31EF5B6}" type="datetimeFigureOut">
              <a:rPr lang="en-US" smtClean="0"/>
              <a:t>5/22/2024</a:t>
            </a:fld>
            <a:endParaRPr lang="en-US"/>
          </a:p>
        </p:txBody>
      </p:sp>
      <p:sp>
        <p:nvSpPr>
          <p:cNvPr id="4" name="Slide Image Placeholder 3"/>
          <p:cNvSpPr>
            <a:spLocks noGrp="1" noRot="1" noChangeAspect="1"/>
          </p:cNvSpPr>
          <p:nvPr>
            <p:ph type="sldImg" idx="2"/>
          </p:nvPr>
        </p:nvSpPr>
        <p:spPr>
          <a:xfrm>
            <a:off x="-762000" y="1096963"/>
            <a:ext cx="9753600" cy="54864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822325" y="6950075"/>
            <a:ext cx="6584950" cy="6583363"/>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13896975"/>
            <a:ext cx="3565525" cy="73025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4660900" y="13896975"/>
            <a:ext cx="3567113" cy="730250"/>
          </a:xfrm>
          <a:prstGeom prst="rect">
            <a:avLst/>
          </a:prstGeom>
        </p:spPr>
        <p:txBody>
          <a:bodyPr vert="horz" lIns="91440" tIns="45720" rIns="91440" bIns="45720" rtlCol="0" anchor="b"/>
          <a:lstStyle>
            <a:lvl1pPr algn="r">
              <a:defRPr sz="1200"/>
            </a:lvl1pPr>
          </a:lstStyle>
          <a:p>
            <a:fld id="{A6D9C70D-A6F2-4EED-BD83-A1109468B7B6}" type="slidenum">
              <a:rPr lang="en-US" smtClean="0"/>
              <a:t>‹#›</a:t>
            </a:fld>
            <a:endParaRPr lang="en-US"/>
          </a:p>
        </p:txBody>
      </p:sp>
    </p:spTree>
    <p:extLst>
      <p:ext uri="{BB962C8B-B14F-4D97-AF65-F5344CB8AC3E}">
        <p14:creationId xmlns:p14="http://schemas.microsoft.com/office/powerpoint/2010/main" val="2014245285"/>
      </p:ext>
    </p:extLst>
  </p:cSld>
  <p:clrMap bg1="lt1" tx1="dk1" bg2="lt2" tx2="dk2" accent1="accent1" accent2="accent2" accent3="accent3" accent4="accent4" accent5="accent5" accent6="accent6" hlink="hlink" folHlink="folHlink"/>
  <p:notesStyle>
    <a:lvl1pPr marL="0" algn="l" defTabSz="914263" rtl="0" eaLnBrk="1" latinLnBrk="0" hangingPunct="1">
      <a:defRPr sz="1100" kern="1200">
        <a:solidFill>
          <a:schemeClr val="tx1"/>
        </a:solidFill>
        <a:latin typeface="+mn-lt"/>
        <a:ea typeface="+mn-ea"/>
        <a:cs typeface="+mn-cs"/>
      </a:defRPr>
    </a:lvl1pPr>
    <a:lvl2pPr marL="457131" algn="l" defTabSz="914263" rtl="0" eaLnBrk="1" latinLnBrk="0" hangingPunct="1">
      <a:defRPr sz="1100" kern="1200">
        <a:solidFill>
          <a:schemeClr val="tx1"/>
        </a:solidFill>
        <a:latin typeface="+mn-lt"/>
        <a:ea typeface="+mn-ea"/>
        <a:cs typeface="+mn-cs"/>
      </a:defRPr>
    </a:lvl2pPr>
    <a:lvl3pPr marL="914263" algn="l" defTabSz="914263" rtl="0" eaLnBrk="1" latinLnBrk="0" hangingPunct="1">
      <a:defRPr sz="1100" kern="1200">
        <a:solidFill>
          <a:schemeClr val="tx1"/>
        </a:solidFill>
        <a:latin typeface="+mn-lt"/>
        <a:ea typeface="+mn-ea"/>
        <a:cs typeface="+mn-cs"/>
      </a:defRPr>
    </a:lvl3pPr>
    <a:lvl4pPr marL="1371394" algn="l" defTabSz="914263" rtl="0" eaLnBrk="1" latinLnBrk="0" hangingPunct="1">
      <a:defRPr sz="1100" kern="1200">
        <a:solidFill>
          <a:schemeClr val="tx1"/>
        </a:solidFill>
        <a:latin typeface="+mn-lt"/>
        <a:ea typeface="+mn-ea"/>
        <a:cs typeface="+mn-cs"/>
      </a:defRPr>
    </a:lvl4pPr>
    <a:lvl5pPr marL="1828526" algn="l" defTabSz="914263" rtl="0" eaLnBrk="1" latinLnBrk="0" hangingPunct="1">
      <a:defRPr sz="1100" kern="1200">
        <a:solidFill>
          <a:schemeClr val="tx1"/>
        </a:solidFill>
        <a:latin typeface="+mn-lt"/>
        <a:ea typeface="+mn-ea"/>
        <a:cs typeface="+mn-cs"/>
      </a:defRPr>
    </a:lvl5pPr>
    <a:lvl6pPr marL="2285657" algn="l" defTabSz="914263" rtl="0" eaLnBrk="1" latinLnBrk="0" hangingPunct="1">
      <a:defRPr sz="1100" kern="1200">
        <a:solidFill>
          <a:schemeClr val="tx1"/>
        </a:solidFill>
        <a:latin typeface="+mn-lt"/>
        <a:ea typeface="+mn-ea"/>
        <a:cs typeface="+mn-cs"/>
      </a:defRPr>
    </a:lvl6pPr>
    <a:lvl7pPr marL="2742789" algn="l" defTabSz="914263" rtl="0" eaLnBrk="1" latinLnBrk="0" hangingPunct="1">
      <a:defRPr sz="1100" kern="1200">
        <a:solidFill>
          <a:schemeClr val="tx1"/>
        </a:solidFill>
        <a:latin typeface="+mn-lt"/>
        <a:ea typeface="+mn-ea"/>
        <a:cs typeface="+mn-cs"/>
      </a:defRPr>
    </a:lvl7pPr>
    <a:lvl8pPr marL="3199920" algn="l" defTabSz="914263" rtl="0" eaLnBrk="1" latinLnBrk="0" hangingPunct="1">
      <a:defRPr sz="1100" kern="1200">
        <a:solidFill>
          <a:schemeClr val="tx1"/>
        </a:solidFill>
        <a:latin typeface="+mn-lt"/>
        <a:ea typeface="+mn-ea"/>
        <a:cs typeface="+mn-cs"/>
      </a:defRPr>
    </a:lvl8pPr>
    <a:lvl9pPr marL="3657051" algn="l" defTabSz="914263" rtl="0" eaLnBrk="1" latinLnBrk="0" hangingPunct="1">
      <a:defRPr sz="11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62000" y="1096963"/>
            <a:ext cx="9753600" cy="54864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62000" y="1096963"/>
            <a:ext cx="9753600" cy="54864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62000" y="1096963"/>
            <a:ext cx="9753600" cy="54864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62000" y="1096963"/>
            <a:ext cx="9753600" cy="54864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62000" y="1096963"/>
            <a:ext cx="9753600" cy="54864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62000" y="1096963"/>
            <a:ext cx="9753600" cy="54864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62000" y="1096963"/>
            <a:ext cx="9753600" cy="54864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62000" y="1096963"/>
            <a:ext cx="9753600" cy="54864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097280" y="2556514"/>
            <a:ext cx="12435840" cy="1764030"/>
          </a:xfrm>
        </p:spPr>
        <p:txBody>
          <a:bodyPr/>
          <a:lstStyle/>
          <a:p>
            <a:r>
              <a:rPr lang="en-US"/>
              <a:t>Click to edit Master title style</a:t>
            </a:r>
          </a:p>
        </p:txBody>
      </p:sp>
      <p:sp>
        <p:nvSpPr>
          <p:cNvPr id="3" name="Subtitle 2"/>
          <p:cNvSpPr>
            <a:spLocks noGrp="1"/>
          </p:cNvSpPr>
          <p:nvPr>
            <p:ph type="subTitle" idx="1"/>
          </p:nvPr>
        </p:nvSpPr>
        <p:spPr>
          <a:xfrm>
            <a:off x="2194560" y="4663440"/>
            <a:ext cx="10241280" cy="2103120"/>
          </a:xfrm>
        </p:spPr>
        <p:txBody>
          <a:bodyPr/>
          <a:lstStyle>
            <a:lvl1pPr marL="0" indent="0" algn="ctr">
              <a:buNone/>
              <a:defRPr>
                <a:solidFill>
                  <a:schemeClr val="tx1">
                    <a:tint val="75000"/>
                  </a:schemeClr>
                </a:solidFill>
              </a:defRPr>
            </a:lvl1pPr>
            <a:lvl2pPr marL="652880" indent="0" algn="ctr">
              <a:buNone/>
              <a:defRPr>
                <a:solidFill>
                  <a:schemeClr val="tx1">
                    <a:tint val="75000"/>
                  </a:schemeClr>
                </a:solidFill>
              </a:defRPr>
            </a:lvl2pPr>
            <a:lvl3pPr marL="1305765" indent="0" algn="ctr">
              <a:buNone/>
              <a:defRPr>
                <a:solidFill>
                  <a:schemeClr val="tx1">
                    <a:tint val="75000"/>
                  </a:schemeClr>
                </a:solidFill>
              </a:defRPr>
            </a:lvl3pPr>
            <a:lvl4pPr marL="1958648" indent="0" algn="ctr">
              <a:buNone/>
              <a:defRPr>
                <a:solidFill>
                  <a:schemeClr val="tx1">
                    <a:tint val="75000"/>
                  </a:schemeClr>
                </a:solidFill>
              </a:defRPr>
            </a:lvl4pPr>
            <a:lvl5pPr marL="2611531" indent="0" algn="ctr">
              <a:buNone/>
              <a:defRPr>
                <a:solidFill>
                  <a:schemeClr val="tx1">
                    <a:tint val="75000"/>
                  </a:schemeClr>
                </a:solidFill>
              </a:defRPr>
            </a:lvl5pPr>
            <a:lvl6pPr marL="3264408" indent="0" algn="ctr">
              <a:buNone/>
              <a:defRPr>
                <a:solidFill>
                  <a:schemeClr val="tx1">
                    <a:tint val="75000"/>
                  </a:schemeClr>
                </a:solidFill>
              </a:defRPr>
            </a:lvl6pPr>
            <a:lvl7pPr marL="3917291" indent="0" algn="ctr">
              <a:buNone/>
              <a:defRPr>
                <a:solidFill>
                  <a:schemeClr val="tx1">
                    <a:tint val="75000"/>
                  </a:schemeClr>
                </a:solidFill>
              </a:defRPr>
            </a:lvl7pPr>
            <a:lvl8pPr marL="4570171" indent="0" algn="ctr">
              <a:buNone/>
              <a:defRPr>
                <a:solidFill>
                  <a:schemeClr val="tx1">
                    <a:tint val="75000"/>
                  </a:schemeClr>
                </a:solidFill>
              </a:defRPr>
            </a:lvl8pPr>
            <a:lvl9pPr marL="5223055"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069C06D-4ED8-42C6-905D-CA84CA1B6CBF}" type="datetime2">
              <a:rPr lang="en-US" smtClean="0"/>
              <a:t>Wednesday, May 22, 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89C0F2-17E0-497A-9BBE-0C73201AAFE3}" type="slidenum">
              <a:rPr lang="en-US" smtClean="0"/>
              <a:pPr/>
              <a:t>‹#›</a:t>
            </a:fld>
            <a:endParaRPr lang="en-US" dirty="0"/>
          </a:p>
        </p:txBody>
      </p:sp>
    </p:spTree>
    <p:extLst>
      <p:ext uri="{BB962C8B-B14F-4D97-AF65-F5344CB8AC3E}">
        <p14:creationId xmlns:p14="http://schemas.microsoft.com/office/powerpoint/2010/main" val="379038549"/>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56EEE0E-EDB0-4D84-86B0-50833DF22902}" type="datetime2">
              <a:rPr lang="en-US" smtClean="0"/>
              <a:t>Wednesday, May 22, 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789C0F2-17E0-497A-9BBE-0C73201AAFE3}" type="slidenum">
              <a:rPr lang="en-US" smtClean="0"/>
              <a:pPr/>
              <a:t>‹#›</a:t>
            </a:fld>
            <a:endParaRPr lang="en-US"/>
          </a:p>
        </p:txBody>
      </p:sp>
    </p:spTree>
    <p:extLst>
      <p:ext uri="{BB962C8B-B14F-4D97-AF65-F5344CB8AC3E}">
        <p14:creationId xmlns:p14="http://schemas.microsoft.com/office/powerpoint/2010/main" val="1437694718"/>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6972280" y="396240"/>
            <a:ext cx="5265421" cy="8425816"/>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70953" y="396240"/>
            <a:ext cx="15557499" cy="842581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114372C-B5AB-4C39-B273-B99224EB4DD5}" type="datetime2">
              <a:rPr lang="en-US" smtClean="0"/>
              <a:t>Wednesday, May 22, 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789C0F2-17E0-497A-9BBE-0C73201AAFE3}" type="slidenum">
              <a:rPr lang="en-US" smtClean="0"/>
              <a:pPr/>
              <a:t>‹#›</a:t>
            </a:fld>
            <a:endParaRPr lang="en-US"/>
          </a:p>
        </p:txBody>
      </p:sp>
    </p:spTree>
    <p:extLst>
      <p:ext uri="{BB962C8B-B14F-4D97-AF65-F5344CB8AC3E}">
        <p14:creationId xmlns:p14="http://schemas.microsoft.com/office/powerpoint/2010/main" val="306577734"/>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DEFAULT">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4CB1CAA-32CD-4B55-B92A-B8F0843CACF4}" type="datetime2">
              <a:rPr lang="en-US" smtClean="0"/>
              <a:t>Wednesday, May 22, 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89C0F2-17E0-497A-9BBE-0C73201AAFE3}" type="slidenum">
              <a:rPr lang="en-US" smtClean="0"/>
              <a:pPr/>
              <a:t>‹#›</a:t>
            </a:fld>
            <a:endParaRPr lang="en-US" dirty="0"/>
          </a:p>
        </p:txBody>
      </p:sp>
    </p:spTree>
    <p:extLst>
      <p:ext uri="{BB962C8B-B14F-4D97-AF65-F5344CB8AC3E}">
        <p14:creationId xmlns:p14="http://schemas.microsoft.com/office/powerpoint/2010/main" val="8631233"/>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5701" y="5288284"/>
            <a:ext cx="12435840" cy="1634490"/>
          </a:xfrm>
        </p:spPr>
        <p:txBody>
          <a:bodyPr anchor="t"/>
          <a:lstStyle>
            <a:lvl1pPr algn="l">
              <a:defRPr sz="5700" b="1" cap="all"/>
            </a:lvl1pPr>
          </a:lstStyle>
          <a:p>
            <a:r>
              <a:rPr lang="en-US"/>
              <a:t>Click to edit Master title style</a:t>
            </a:r>
          </a:p>
        </p:txBody>
      </p:sp>
      <p:sp>
        <p:nvSpPr>
          <p:cNvPr id="3" name="Text Placeholder 2"/>
          <p:cNvSpPr>
            <a:spLocks noGrp="1"/>
          </p:cNvSpPr>
          <p:nvPr>
            <p:ph type="body" idx="1"/>
          </p:nvPr>
        </p:nvSpPr>
        <p:spPr>
          <a:xfrm>
            <a:off x="1155701" y="3488056"/>
            <a:ext cx="12435840" cy="1800224"/>
          </a:xfrm>
        </p:spPr>
        <p:txBody>
          <a:bodyPr anchor="b"/>
          <a:lstStyle>
            <a:lvl1pPr marL="0" indent="0">
              <a:buNone/>
              <a:defRPr sz="2900">
                <a:solidFill>
                  <a:schemeClr val="tx1">
                    <a:tint val="75000"/>
                  </a:schemeClr>
                </a:solidFill>
              </a:defRPr>
            </a:lvl1pPr>
            <a:lvl2pPr marL="652880" indent="0">
              <a:buNone/>
              <a:defRPr sz="2600">
                <a:solidFill>
                  <a:schemeClr val="tx1">
                    <a:tint val="75000"/>
                  </a:schemeClr>
                </a:solidFill>
              </a:defRPr>
            </a:lvl2pPr>
            <a:lvl3pPr marL="1305765" indent="0">
              <a:buNone/>
              <a:defRPr sz="2300">
                <a:solidFill>
                  <a:schemeClr val="tx1">
                    <a:tint val="75000"/>
                  </a:schemeClr>
                </a:solidFill>
              </a:defRPr>
            </a:lvl3pPr>
            <a:lvl4pPr marL="1958648" indent="0">
              <a:buNone/>
              <a:defRPr sz="2000">
                <a:solidFill>
                  <a:schemeClr val="tx1">
                    <a:tint val="75000"/>
                  </a:schemeClr>
                </a:solidFill>
              </a:defRPr>
            </a:lvl4pPr>
            <a:lvl5pPr marL="2611531" indent="0">
              <a:buNone/>
              <a:defRPr sz="2000">
                <a:solidFill>
                  <a:schemeClr val="tx1">
                    <a:tint val="75000"/>
                  </a:schemeClr>
                </a:solidFill>
              </a:defRPr>
            </a:lvl5pPr>
            <a:lvl6pPr marL="3264408" indent="0">
              <a:buNone/>
              <a:defRPr sz="2000">
                <a:solidFill>
                  <a:schemeClr val="tx1">
                    <a:tint val="75000"/>
                  </a:schemeClr>
                </a:solidFill>
              </a:defRPr>
            </a:lvl6pPr>
            <a:lvl7pPr marL="3917291" indent="0">
              <a:buNone/>
              <a:defRPr sz="2000">
                <a:solidFill>
                  <a:schemeClr val="tx1">
                    <a:tint val="75000"/>
                  </a:schemeClr>
                </a:solidFill>
              </a:defRPr>
            </a:lvl7pPr>
            <a:lvl8pPr marL="4570171" indent="0">
              <a:buNone/>
              <a:defRPr sz="2000">
                <a:solidFill>
                  <a:schemeClr val="tx1">
                    <a:tint val="75000"/>
                  </a:schemeClr>
                </a:solidFill>
              </a:defRPr>
            </a:lvl8pPr>
            <a:lvl9pPr marL="5223055" indent="0">
              <a:buNone/>
              <a:defRPr sz="20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AD8CDC4-3D19-4983-B478-82F6B8E5AB66}" type="datetime2">
              <a:rPr lang="en-US" smtClean="0"/>
              <a:t>Wednesday, May 22, 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89C0F2-17E0-497A-9BBE-0C73201AAFE3}" type="slidenum">
              <a:rPr lang="en-US" smtClean="0"/>
              <a:pPr/>
              <a:t>‹#›</a:t>
            </a:fld>
            <a:endParaRPr lang="en-US" dirty="0"/>
          </a:p>
        </p:txBody>
      </p:sp>
    </p:spTree>
    <p:extLst>
      <p:ext uri="{BB962C8B-B14F-4D97-AF65-F5344CB8AC3E}">
        <p14:creationId xmlns:p14="http://schemas.microsoft.com/office/powerpoint/2010/main" val="96454253"/>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70941" y="2305050"/>
            <a:ext cx="10411459" cy="6517006"/>
          </a:xfrm>
        </p:spPr>
        <p:txBody>
          <a:bodyPr/>
          <a:lstStyle>
            <a:lvl1pPr>
              <a:defRPr sz="4000"/>
            </a:lvl1pPr>
            <a:lvl2pPr>
              <a:defRPr sz="3400"/>
            </a:lvl2pPr>
            <a:lvl3pPr>
              <a:defRPr sz="2900"/>
            </a:lvl3pPr>
            <a:lvl4pPr>
              <a:defRPr sz="2600"/>
            </a:lvl4pPr>
            <a:lvl5pPr>
              <a:defRPr sz="2600"/>
            </a:lvl5pPr>
            <a:lvl6pPr>
              <a:defRPr sz="2600"/>
            </a:lvl6pPr>
            <a:lvl7pPr>
              <a:defRPr sz="2600"/>
            </a:lvl7pPr>
            <a:lvl8pPr>
              <a:defRPr sz="2600"/>
            </a:lvl8pPr>
            <a:lvl9pPr>
              <a:defRPr sz="2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11826252" y="2305050"/>
            <a:ext cx="10411461" cy="6517006"/>
          </a:xfrm>
        </p:spPr>
        <p:txBody>
          <a:bodyPr/>
          <a:lstStyle>
            <a:lvl1pPr>
              <a:defRPr sz="4000"/>
            </a:lvl1pPr>
            <a:lvl2pPr>
              <a:defRPr sz="3400"/>
            </a:lvl2pPr>
            <a:lvl3pPr>
              <a:defRPr sz="2900"/>
            </a:lvl3pPr>
            <a:lvl4pPr>
              <a:defRPr sz="2600"/>
            </a:lvl4pPr>
            <a:lvl5pPr>
              <a:defRPr sz="2600"/>
            </a:lvl5pPr>
            <a:lvl6pPr>
              <a:defRPr sz="2600"/>
            </a:lvl6pPr>
            <a:lvl7pPr>
              <a:defRPr sz="2600"/>
            </a:lvl7pPr>
            <a:lvl8pPr>
              <a:defRPr sz="2600"/>
            </a:lvl8pPr>
            <a:lvl9pPr>
              <a:defRPr sz="2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B82477-D5D3-4181-8C11-75D0F2433A87}" type="datetime2">
              <a:rPr lang="en-US" smtClean="0"/>
              <a:t>Wednesday, May 22, 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789C0F2-17E0-497A-9BBE-0C73201AAFE3}" type="slidenum">
              <a:rPr lang="en-US" smtClean="0"/>
              <a:pPr/>
              <a:t>‹#›</a:t>
            </a:fld>
            <a:endParaRPr lang="en-US" dirty="0"/>
          </a:p>
        </p:txBody>
      </p:sp>
    </p:spTree>
    <p:extLst>
      <p:ext uri="{BB962C8B-B14F-4D97-AF65-F5344CB8AC3E}">
        <p14:creationId xmlns:p14="http://schemas.microsoft.com/office/powerpoint/2010/main" val="692975555"/>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731520" y="329566"/>
            <a:ext cx="13167360" cy="13716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731520" y="1842136"/>
            <a:ext cx="6464301" cy="767714"/>
          </a:xfrm>
        </p:spPr>
        <p:txBody>
          <a:bodyPr anchor="b"/>
          <a:lstStyle>
            <a:lvl1pPr marL="0" indent="0">
              <a:buNone/>
              <a:defRPr sz="3400" b="1"/>
            </a:lvl1pPr>
            <a:lvl2pPr marL="652880" indent="0">
              <a:buNone/>
              <a:defRPr sz="2900" b="1"/>
            </a:lvl2pPr>
            <a:lvl3pPr marL="1305765" indent="0">
              <a:buNone/>
              <a:defRPr sz="2600" b="1"/>
            </a:lvl3pPr>
            <a:lvl4pPr marL="1958648" indent="0">
              <a:buNone/>
              <a:defRPr sz="2300" b="1"/>
            </a:lvl4pPr>
            <a:lvl5pPr marL="2611531" indent="0">
              <a:buNone/>
              <a:defRPr sz="2300" b="1"/>
            </a:lvl5pPr>
            <a:lvl6pPr marL="3264408" indent="0">
              <a:buNone/>
              <a:defRPr sz="2300" b="1"/>
            </a:lvl6pPr>
            <a:lvl7pPr marL="3917291" indent="0">
              <a:buNone/>
              <a:defRPr sz="2300" b="1"/>
            </a:lvl7pPr>
            <a:lvl8pPr marL="4570171" indent="0">
              <a:buNone/>
              <a:defRPr sz="2300" b="1"/>
            </a:lvl8pPr>
            <a:lvl9pPr marL="5223055" indent="0">
              <a:buNone/>
              <a:defRPr sz="2300" b="1"/>
            </a:lvl9pPr>
          </a:lstStyle>
          <a:p>
            <a:pPr lvl="0"/>
            <a:r>
              <a:rPr lang="en-US"/>
              <a:t>Click to edit Master text styles</a:t>
            </a:r>
          </a:p>
        </p:txBody>
      </p:sp>
      <p:sp>
        <p:nvSpPr>
          <p:cNvPr id="4" name="Content Placeholder 3"/>
          <p:cNvSpPr>
            <a:spLocks noGrp="1"/>
          </p:cNvSpPr>
          <p:nvPr>
            <p:ph sz="half" idx="2"/>
          </p:nvPr>
        </p:nvSpPr>
        <p:spPr>
          <a:xfrm>
            <a:off x="731520" y="2609850"/>
            <a:ext cx="6464301" cy="4741546"/>
          </a:xfrm>
        </p:spPr>
        <p:txBody>
          <a:bodyPr/>
          <a:lstStyle>
            <a:lvl1pPr>
              <a:defRPr sz="3400"/>
            </a:lvl1pPr>
            <a:lvl2pPr>
              <a:defRPr sz="2900"/>
            </a:lvl2pPr>
            <a:lvl3pPr>
              <a:defRPr sz="2600"/>
            </a:lvl3pPr>
            <a:lvl4pPr>
              <a:defRPr sz="2300"/>
            </a:lvl4pPr>
            <a:lvl5pPr>
              <a:defRPr sz="2300"/>
            </a:lvl5pPr>
            <a:lvl6pPr>
              <a:defRPr sz="2300"/>
            </a:lvl6pPr>
            <a:lvl7pPr>
              <a:defRPr sz="2300"/>
            </a:lvl7pPr>
            <a:lvl8pPr>
              <a:defRPr sz="2300"/>
            </a:lvl8pPr>
            <a:lvl9pPr>
              <a:defRPr sz="23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7432042" y="1842136"/>
            <a:ext cx="6466840" cy="767714"/>
          </a:xfrm>
        </p:spPr>
        <p:txBody>
          <a:bodyPr anchor="b"/>
          <a:lstStyle>
            <a:lvl1pPr marL="0" indent="0">
              <a:buNone/>
              <a:defRPr sz="3400" b="1"/>
            </a:lvl1pPr>
            <a:lvl2pPr marL="652880" indent="0">
              <a:buNone/>
              <a:defRPr sz="2900" b="1"/>
            </a:lvl2pPr>
            <a:lvl3pPr marL="1305765" indent="0">
              <a:buNone/>
              <a:defRPr sz="2600" b="1"/>
            </a:lvl3pPr>
            <a:lvl4pPr marL="1958648" indent="0">
              <a:buNone/>
              <a:defRPr sz="2300" b="1"/>
            </a:lvl4pPr>
            <a:lvl5pPr marL="2611531" indent="0">
              <a:buNone/>
              <a:defRPr sz="2300" b="1"/>
            </a:lvl5pPr>
            <a:lvl6pPr marL="3264408" indent="0">
              <a:buNone/>
              <a:defRPr sz="2300" b="1"/>
            </a:lvl6pPr>
            <a:lvl7pPr marL="3917291" indent="0">
              <a:buNone/>
              <a:defRPr sz="2300" b="1"/>
            </a:lvl7pPr>
            <a:lvl8pPr marL="4570171" indent="0">
              <a:buNone/>
              <a:defRPr sz="2300" b="1"/>
            </a:lvl8pPr>
            <a:lvl9pPr marL="5223055" indent="0">
              <a:buNone/>
              <a:defRPr sz="2300" b="1"/>
            </a:lvl9pPr>
          </a:lstStyle>
          <a:p>
            <a:pPr lvl="0"/>
            <a:r>
              <a:rPr lang="en-US"/>
              <a:t>Click to edit Master text styles</a:t>
            </a:r>
          </a:p>
        </p:txBody>
      </p:sp>
      <p:sp>
        <p:nvSpPr>
          <p:cNvPr id="6" name="Content Placeholder 5"/>
          <p:cNvSpPr>
            <a:spLocks noGrp="1"/>
          </p:cNvSpPr>
          <p:nvPr>
            <p:ph sz="quarter" idx="4"/>
          </p:nvPr>
        </p:nvSpPr>
        <p:spPr>
          <a:xfrm>
            <a:off x="7432042" y="2609850"/>
            <a:ext cx="6466840" cy="4741546"/>
          </a:xfrm>
        </p:spPr>
        <p:txBody>
          <a:bodyPr/>
          <a:lstStyle>
            <a:lvl1pPr>
              <a:defRPr sz="3400"/>
            </a:lvl1pPr>
            <a:lvl2pPr>
              <a:defRPr sz="2900"/>
            </a:lvl2pPr>
            <a:lvl3pPr>
              <a:defRPr sz="2600"/>
            </a:lvl3pPr>
            <a:lvl4pPr>
              <a:defRPr sz="2300"/>
            </a:lvl4pPr>
            <a:lvl5pPr>
              <a:defRPr sz="2300"/>
            </a:lvl5pPr>
            <a:lvl6pPr>
              <a:defRPr sz="2300"/>
            </a:lvl6pPr>
            <a:lvl7pPr>
              <a:defRPr sz="2300"/>
            </a:lvl7pPr>
            <a:lvl8pPr>
              <a:defRPr sz="2300"/>
            </a:lvl8pPr>
            <a:lvl9pPr>
              <a:defRPr sz="23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13E253B-1893-4367-8BAE-DF4BC10DC578}" type="datetime2">
              <a:rPr lang="en-US" smtClean="0"/>
              <a:t>Wednesday, May 22, 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1789C0F2-17E0-497A-9BBE-0C73201AAFE3}" type="slidenum">
              <a:rPr lang="en-US" smtClean="0"/>
              <a:pPr/>
              <a:t>‹#›</a:t>
            </a:fld>
            <a:endParaRPr lang="en-US" dirty="0"/>
          </a:p>
        </p:txBody>
      </p:sp>
    </p:spTree>
    <p:extLst>
      <p:ext uri="{BB962C8B-B14F-4D97-AF65-F5344CB8AC3E}">
        <p14:creationId xmlns:p14="http://schemas.microsoft.com/office/powerpoint/2010/main" val="304179855"/>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B62300D-25B3-4603-86C9-4CB776489F00}" type="datetime2">
              <a:rPr lang="en-US" smtClean="0"/>
              <a:t>Wednesday, May 22, 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89C0F2-17E0-497A-9BBE-0C73201AAFE3}" type="slidenum">
              <a:rPr lang="en-US" smtClean="0"/>
              <a:pPr/>
              <a:t>‹#›</a:t>
            </a:fld>
            <a:endParaRPr lang="en-US" dirty="0"/>
          </a:p>
        </p:txBody>
      </p:sp>
    </p:spTree>
    <p:extLst>
      <p:ext uri="{BB962C8B-B14F-4D97-AF65-F5344CB8AC3E}">
        <p14:creationId xmlns:p14="http://schemas.microsoft.com/office/powerpoint/2010/main" val="3789398336"/>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6314AD9-FCC8-48B7-B85B-012A91320DFF}" type="datetime2">
              <a:rPr lang="en-US" smtClean="0"/>
              <a:t>Wednesday, May 22, 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1789C0F2-17E0-497A-9BBE-0C73201AAFE3}" type="slidenum">
              <a:rPr lang="en-US" smtClean="0"/>
              <a:pPr/>
              <a:t>‹#›</a:t>
            </a:fld>
            <a:endParaRPr lang="en-US" dirty="0"/>
          </a:p>
        </p:txBody>
      </p:sp>
    </p:spTree>
    <p:extLst>
      <p:ext uri="{BB962C8B-B14F-4D97-AF65-F5344CB8AC3E}">
        <p14:creationId xmlns:p14="http://schemas.microsoft.com/office/powerpoint/2010/main" val="3098419301"/>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31532" y="327660"/>
            <a:ext cx="4813301" cy="1394460"/>
          </a:xfrm>
        </p:spPr>
        <p:txBody>
          <a:bodyPr anchor="b"/>
          <a:lstStyle>
            <a:lvl1pPr algn="l">
              <a:defRPr sz="2900" b="1"/>
            </a:lvl1pPr>
          </a:lstStyle>
          <a:p>
            <a:r>
              <a:rPr lang="en-US"/>
              <a:t>Click to edit Master title style</a:t>
            </a:r>
          </a:p>
        </p:txBody>
      </p:sp>
      <p:sp>
        <p:nvSpPr>
          <p:cNvPr id="3" name="Content Placeholder 2"/>
          <p:cNvSpPr>
            <a:spLocks noGrp="1"/>
          </p:cNvSpPr>
          <p:nvPr>
            <p:ph idx="1"/>
          </p:nvPr>
        </p:nvSpPr>
        <p:spPr>
          <a:xfrm>
            <a:off x="5720080" y="327660"/>
            <a:ext cx="8178800" cy="7023736"/>
          </a:xfrm>
        </p:spPr>
        <p:txBody>
          <a:bodyPr/>
          <a:lstStyle>
            <a:lvl1pPr>
              <a:defRPr sz="4600"/>
            </a:lvl1pPr>
            <a:lvl2pPr>
              <a:defRPr sz="4000"/>
            </a:lvl2pPr>
            <a:lvl3pPr>
              <a:defRPr sz="3400"/>
            </a:lvl3pPr>
            <a:lvl4pPr>
              <a:defRPr sz="2900"/>
            </a:lvl4pPr>
            <a:lvl5pPr>
              <a:defRPr sz="2900"/>
            </a:lvl5pPr>
            <a:lvl6pPr>
              <a:defRPr sz="2900"/>
            </a:lvl6pPr>
            <a:lvl7pPr>
              <a:defRPr sz="2900"/>
            </a:lvl7pPr>
            <a:lvl8pPr>
              <a:defRPr sz="2900"/>
            </a:lvl8pPr>
            <a:lvl9pPr>
              <a:defRPr sz="2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731532" y="1722120"/>
            <a:ext cx="4813301" cy="5629276"/>
          </a:xfrm>
        </p:spPr>
        <p:txBody>
          <a:bodyPr/>
          <a:lstStyle>
            <a:lvl1pPr marL="0" indent="0">
              <a:buNone/>
              <a:defRPr sz="2000"/>
            </a:lvl1pPr>
            <a:lvl2pPr marL="652880" indent="0">
              <a:buNone/>
              <a:defRPr sz="1700"/>
            </a:lvl2pPr>
            <a:lvl3pPr marL="1305765" indent="0">
              <a:buNone/>
              <a:defRPr sz="1400"/>
            </a:lvl3pPr>
            <a:lvl4pPr marL="1958648" indent="0">
              <a:buNone/>
              <a:defRPr sz="1300"/>
            </a:lvl4pPr>
            <a:lvl5pPr marL="2611531" indent="0">
              <a:buNone/>
              <a:defRPr sz="1300"/>
            </a:lvl5pPr>
            <a:lvl6pPr marL="3264408" indent="0">
              <a:buNone/>
              <a:defRPr sz="1300"/>
            </a:lvl6pPr>
            <a:lvl7pPr marL="3917291" indent="0">
              <a:buNone/>
              <a:defRPr sz="1300"/>
            </a:lvl7pPr>
            <a:lvl8pPr marL="4570171" indent="0">
              <a:buNone/>
              <a:defRPr sz="1300"/>
            </a:lvl8pPr>
            <a:lvl9pPr marL="5223055" indent="0">
              <a:buNone/>
              <a:defRPr sz="1300"/>
            </a:lvl9pPr>
          </a:lstStyle>
          <a:p>
            <a:pPr lvl="0"/>
            <a:r>
              <a:rPr lang="en-US"/>
              <a:t>Click to edit Master text styles</a:t>
            </a:r>
          </a:p>
        </p:txBody>
      </p:sp>
      <p:sp>
        <p:nvSpPr>
          <p:cNvPr id="5" name="Date Placeholder 4"/>
          <p:cNvSpPr>
            <a:spLocks noGrp="1"/>
          </p:cNvSpPr>
          <p:nvPr>
            <p:ph type="dt" sz="half" idx="10"/>
          </p:nvPr>
        </p:nvSpPr>
        <p:spPr/>
        <p:txBody>
          <a:bodyPr/>
          <a:lstStyle/>
          <a:p>
            <a:fld id="{3182DC50-D5DB-4F94-B367-9876CD2C4012}" type="datetime2">
              <a:rPr lang="en-US" smtClean="0"/>
              <a:t>Wednesday, May 22, 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789C0F2-17E0-497A-9BBE-0C73201AAFE3}" type="slidenum">
              <a:rPr lang="en-US" smtClean="0"/>
              <a:pPr/>
              <a:t>‹#›</a:t>
            </a:fld>
            <a:endParaRPr lang="en-US" dirty="0"/>
          </a:p>
        </p:txBody>
      </p:sp>
    </p:spTree>
    <p:extLst>
      <p:ext uri="{BB962C8B-B14F-4D97-AF65-F5344CB8AC3E}">
        <p14:creationId xmlns:p14="http://schemas.microsoft.com/office/powerpoint/2010/main" val="1741319882"/>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67661" y="5760720"/>
            <a:ext cx="8778240" cy="680086"/>
          </a:xfrm>
        </p:spPr>
        <p:txBody>
          <a:bodyPr anchor="b"/>
          <a:lstStyle>
            <a:lvl1pPr algn="l">
              <a:defRPr sz="2900" b="1"/>
            </a:lvl1pPr>
          </a:lstStyle>
          <a:p>
            <a:r>
              <a:rPr lang="en-US"/>
              <a:t>Click to edit Master title style</a:t>
            </a:r>
          </a:p>
        </p:txBody>
      </p:sp>
      <p:sp>
        <p:nvSpPr>
          <p:cNvPr id="3" name="Picture Placeholder 2"/>
          <p:cNvSpPr>
            <a:spLocks noGrp="1"/>
          </p:cNvSpPr>
          <p:nvPr>
            <p:ph type="pic" idx="1"/>
          </p:nvPr>
        </p:nvSpPr>
        <p:spPr>
          <a:xfrm>
            <a:off x="2867661" y="735330"/>
            <a:ext cx="8778240" cy="4937760"/>
          </a:xfrm>
        </p:spPr>
        <p:txBody>
          <a:bodyPr/>
          <a:lstStyle>
            <a:lvl1pPr marL="0" indent="0">
              <a:buNone/>
              <a:defRPr sz="4600"/>
            </a:lvl1pPr>
            <a:lvl2pPr marL="652880" indent="0">
              <a:buNone/>
              <a:defRPr sz="4000"/>
            </a:lvl2pPr>
            <a:lvl3pPr marL="1305765" indent="0">
              <a:buNone/>
              <a:defRPr sz="3400"/>
            </a:lvl3pPr>
            <a:lvl4pPr marL="1958648" indent="0">
              <a:buNone/>
              <a:defRPr sz="2900"/>
            </a:lvl4pPr>
            <a:lvl5pPr marL="2611531" indent="0">
              <a:buNone/>
              <a:defRPr sz="2900"/>
            </a:lvl5pPr>
            <a:lvl6pPr marL="3264408" indent="0">
              <a:buNone/>
              <a:defRPr sz="2900"/>
            </a:lvl6pPr>
            <a:lvl7pPr marL="3917291" indent="0">
              <a:buNone/>
              <a:defRPr sz="2900"/>
            </a:lvl7pPr>
            <a:lvl8pPr marL="4570171" indent="0">
              <a:buNone/>
              <a:defRPr sz="2900"/>
            </a:lvl8pPr>
            <a:lvl9pPr marL="5223055" indent="0">
              <a:buNone/>
              <a:defRPr sz="2900"/>
            </a:lvl9pPr>
          </a:lstStyle>
          <a:p>
            <a:endParaRPr lang="en-US"/>
          </a:p>
        </p:txBody>
      </p:sp>
      <p:sp>
        <p:nvSpPr>
          <p:cNvPr id="4" name="Text Placeholder 3"/>
          <p:cNvSpPr>
            <a:spLocks noGrp="1"/>
          </p:cNvSpPr>
          <p:nvPr>
            <p:ph type="body" sz="half" idx="2"/>
          </p:nvPr>
        </p:nvSpPr>
        <p:spPr>
          <a:xfrm>
            <a:off x="2867661" y="6440806"/>
            <a:ext cx="8778240" cy="965834"/>
          </a:xfrm>
        </p:spPr>
        <p:txBody>
          <a:bodyPr/>
          <a:lstStyle>
            <a:lvl1pPr marL="0" indent="0">
              <a:buNone/>
              <a:defRPr sz="2000"/>
            </a:lvl1pPr>
            <a:lvl2pPr marL="652880" indent="0">
              <a:buNone/>
              <a:defRPr sz="1700"/>
            </a:lvl2pPr>
            <a:lvl3pPr marL="1305765" indent="0">
              <a:buNone/>
              <a:defRPr sz="1400"/>
            </a:lvl3pPr>
            <a:lvl4pPr marL="1958648" indent="0">
              <a:buNone/>
              <a:defRPr sz="1300"/>
            </a:lvl4pPr>
            <a:lvl5pPr marL="2611531" indent="0">
              <a:buNone/>
              <a:defRPr sz="1300"/>
            </a:lvl5pPr>
            <a:lvl6pPr marL="3264408" indent="0">
              <a:buNone/>
              <a:defRPr sz="1300"/>
            </a:lvl6pPr>
            <a:lvl7pPr marL="3917291" indent="0">
              <a:buNone/>
              <a:defRPr sz="1300"/>
            </a:lvl7pPr>
            <a:lvl8pPr marL="4570171" indent="0">
              <a:buNone/>
              <a:defRPr sz="1300"/>
            </a:lvl8pPr>
            <a:lvl9pPr marL="5223055" indent="0">
              <a:buNone/>
              <a:defRPr sz="1300"/>
            </a:lvl9pPr>
          </a:lstStyle>
          <a:p>
            <a:pPr lvl="0"/>
            <a:r>
              <a:rPr lang="en-US"/>
              <a:t>Click to edit Master text styles</a:t>
            </a:r>
          </a:p>
        </p:txBody>
      </p:sp>
      <p:sp>
        <p:nvSpPr>
          <p:cNvPr id="5" name="Date Placeholder 4"/>
          <p:cNvSpPr>
            <a:spLocks noGrp="1"/>
          </p:cNvSpPr>
          <p:nvPr>
            <p:ph type="dt" sz="half" idx="10"/>
          </p:nvPr>
        </p:nvSpPr>
        <p:spPr/>
        <p:txBody>
          <a:bodyPr/>
          <a:lstStyle/>
          <a:p>
            <a:fld id="{292EB412-E790-42EA-81FE-2925D3A43D91}" type="datetime2">
              <a:rPr lang="en-US" smtClean="0"/>
              <a:t>Wednesday, May 22, 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789C0F2-17E0-497A-9BBE-0C73201AAFE3}" type="slidenum">
              <a:rPr lang="en-US" smtClean="0"/>
              <a:pPr/>
              <a:t>‹#›</a:t>
            </a:fld>
            <a:endParaRPr lang="en-US" dirty="0"/>
          </a:p>
        </p:txBody>
      </p:sp>
    </p:spTree>
    <p:extLst>
      <p:ext uri="{BB962C8B-B14F-4D97-AF65-F5344CB8AC3E}">
        <p14:creationId xmlns:p14="http://schemas.microsoft.com/office/powerpoint/2010/main" val="2873093249"/>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31520" y="329566"/>
            <a:ext cx="13167360" cy="1371600"/>
          </a:xfrm>
          <a:prstGeom prst="rect">
            <a:avLst/>
          </a:prstGeom>
        </p:spPr>
        <p:txBody>
          <a:bodyPr vert="horz" lIns="130575" tIns="65288" rIns="130575" bIns="65288" rtlCol="0" anchor="ctr">
            <a:normAutofit/>
          </a:bodyPr>
          <a:lstStyle/>
          <a:p>
            <a:r>
              <a:rPr lang="en-US"/>
              <a:t>Click to edit Master title style</a:t>
            </a:r>
          </a:p>
        </p:txBody>
      </p:sp>
      <p:sp>
        <p:nvSpPr>
          <p:cNvPr id="3" name="Text Placeholder 2"/>
          <p:cNvSpPr>
            <a:spLocks noGrp="1"/>
          </p:cNvSpPr>
          <p:nvPr>
            <p:ph type="body" idx="1"/>
          </p:nvPr>
        </p:nvSpPr>
        <p:spPr>
          <a:xfrm>
            <a:off x="731520" y="1920240"/>
            <a:ext cx="13167360" cy="5431156"/>
          </a:xfrm>
          <a:prstGeom prst="rect">
            <a:avLst/>
          </a:prstGeom>
        </p:spPr>
        <p:txBody>
          <a:bodyPr vert="horz" lIns="130575" tIns="65288" rIns="130575" bIns="65288"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31520" y="7627624"/>
            <a:ext cx="3413760" cy="438150"/>
          </a:xfrm>
          <a:prstGeom prst="rect">
            <a:avLst/>
          </a:prstGeom>
        </p:spPr>
        <p:txBody>
          <a:bodyPr vert="horz" lIns="130575" tIns="65288" rIns="130575" bIns="65288" rtlCol="0" anchor="ctr"/>
          <a:lstStyle>
            <a:lvl1pPr algn="l">
              <a:defRPr sz="1700">
                <a:solidFill>
                  <a:schemeClr val="tx1">
                    <a:tint val="75000"/>
                  </a:schemeClr>
                </a:solidFill>
              </a:defRPr>
            </a:lvl1pPr>
          </a:lstStyle>
          <a:p>
            <a:fld id="{0B385921-A91A-409C-921C-0E0EC1E750EC}" type="datetime2">
              <a:rPr lang="en-US" smtClean="0"/>
              <a:t>Wednesday, May 22, 2024</a:t>
            </a:fld>
            <a:endParaRPr lang="en-US" dirty="0"/>
          </a:p>
        </p:txBody>
      </p:sp>
      <p:sp>
        <p:nvSpPr>
          <p:cNvPr id="5" name="Footer Placeholder 4"/>
          <p:cNvSpPr>
            <a:spLocks noGrp="1"/>
          </p:cNvSpPr>
          <p:nvPr>
            <p:ph type="ftr" sz="quarter" idx="3"/>
          </p:nvPr>
        </p:nvSpPr>
        <p:spPr>
          <a:xfrm>
            <a:off x="4998720" y="7627624"/>
            <a:ext cx="4632960" cy="438150"/>
          </a:xfrm>
          <a:prstGeom prst="rect">
            <a:avLst/>
          </a:prstGeom>
        </p:spPr>
        <p:txBody>
          <a:bodyPr vert="horz" lIns="130575" tIns="65288" rIns="130575" bIns="65288" rtlCol="0" anchor="ctr"/>
          <a:lstStyle>
            <a:lvl1pPr algn="ctr">
              <a:defRPr sz="17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485120" y="7627624"/>
            <a:ext cx="3413760" cy="438150"/>
          </a:xfrm>
          <a:prstGeom prst="rect">
            <a:avLst/>
          </a:prstGeom>
        </p:spPr>
        <p:txBody>
          <a:bodyPr vert="horz" lIns="130575" tIns="65288" rIns="130575" bIns="65288" rtlCol="0" anchor="ctr"/>
          <a:lstStyle>
            <a:lvl1pPr algn="r">
              <a:defRPr sz="1700">
                <a:solidFill>
                  <a:schemeClr val="tx1">
                    <a:tint val="75000"/>
                  </a:schemeClr>
                </a:solidFill>
              </a:defRPr>
            </a:lvl1pPr>
          </a:lstStyle>
          <a:p>
            <a:fld id="{1789C0F2-17E0-497A-9BBE-0C73201AAFE3}" type="slidenum">
              <a:rPr lang="en-US" smtClean="0"/>
              <a:pPr/>
              <a:t>‹#›</a:t>
            </a:fld>
            <a:endParaRPr lang="en-US" dirty="0"/>
          </a:p>
        </p:txBody>
      </p:sp>
    </p:spTree>
    <p:extLst>
      <p:ext uri="{BB962C8B-B14F-4D97-AF65-F5344CB8AC3E}">
        <p14:creationId xmlns:p14="http://schemas.microsoft.com/office/powerpoint/2010/main" val="1554656161"/>
      </p:ext>
    </p:extLst>
  </p:cSld>
  <p:clrMap bg1="dk1" tx1="lt1" bg2="dk2" tx2="lt2" accent1="accent1" accent2="accent2" accent3="accent3" accent4="accent4" accent5="accent5" accent6="accent6" hlink="hlink" folHlink="folHlink"/>
  <p:sldLayoutIdLst>
    <p:sldLayoutId id="2147483729" r:id="rId1"/>
    <p:sldLayoutId id="2147483730" r:id="rId2"/>
    <p:sldLayoutId id="2147483731" r:id="rId3"/>
    <p:sldLayoutId id="2147483732" r:id="rId4"/>
    <p:sldLayoutId id="2147483733" r:id="rId5"/>
    <p:sldLayoutId id="2147483734" r:id="rId6"/>
    <p:sldLayoutId id="2147483735" r:id="rId7"/>
    <p:sldLayoutId id="2147483736" r:id="rId8"/>
    <p:sldLayoutId id="2147483737" r:id="rId9"/>
    <p:sldLayoutId id="2147483738" r:id="rId10"/>
    <p:sldLayoutId id="2147483739" r:id="rId11"/>
    <p:sldLayoutId id="2147483740" r:id="rId12"/>
  </p:sldLayoutIdLst>
  <p:hf sldNum="0" hdr="0" ftr="0" dt="0"/>
  <p:txStyles>
    <p:titleStyle>
      <a:lvl1pPr algn="ctr" defTabSz="1305765" rtl="0" eaLnBrk="1" latinLnBrk="0" hangingPunct="1">
        <a:spcBef>
          <a:spcPct val="0"/>
        </a:spcBef>
        <a:buNone/>
        <a:defRPr sz="6300" kern="1200">
          <a:solidFill>
            <a:schemeClr val="tx1"/>
          </a:solidFill>
          <a:latin typeface="+mj-lt"/>
          <a:ea typeface="+mj-ea"/>
          <a:cs typeface="+mj-cs"/>
        </a:defRPr>
      </a:lvl1pPr>
    </p:titleStyle>
    <p:bodyStyle>
      <a:lvl1pPr marL="489663" indent="-489663" algn="l" defTabSz="1305765" rtl="0" eaLnBrk="1" latinLnBrk="0" hangingPunct="1">
        <a:spcBef>
          <a:spcPct val="20000"/>
        </a:spcBef>
        <a:buFont typeface="Arial" pitchFamily="34" charset="0"/>
        <a:buChar char="•"/>
        <a:defRPr sz="4600" kern="1200">
          <a:solidFill>
            <a:schemeClr val="tx1"/>
          </a:solidFill>
          <a:latin typeface="+mn-lt"/>
          <a:ea typeface="+mn-ea"/>
          <a:cs typeface="+mn-cs"/>
        </a:defRPr>
      </a:lvl1pPr>
      <a:lvl2pPr marL="1060934" indent="-408054" algn="l" defTabSz="1305765" rtl="0" eaLnBrk="1" latinLnBrk="0" hangingPunct="1">
        <a:spcBef>
          <a:spcPct val="20000"/>
        </a:spcBef>
        <a:buFont typeface="Arial" pitchFamily="34" charset="0"/>
        <a:buChar char="–"/>
        <a:defRPr sz="4000" kern="1200">
          <a:solidFill>
            <a:schemeClr val="tx1"/>
          </a:solidFill>
          <a:latin typeface="+mn-lt"/>
          <a:ea typeface="+mn-ea"/>
          <a:cs typeface="+mn-cs"/>
        </a:defRPr>
      </a:lvl2pPr>
      <a:lvl3pPr marL="1632206" indent="-326439" algn="l" defTabSz="1305765" rtl="0" eaLnBrk="1" latinLnBrk="0" hangingPunct="1">
        <a:spcBef>
          <a:spcPct val="20000"/>
        </a:spcBef>
        <a:buFont typeface="Arial" pitchFamily="34" charset="0"/>
        <a:buChar char="•"/>
        <a:defRPr sz="3400" kern="1200">
          <a:solidFill>
            <a:schemeClr val="tx1"/>
          </a:solidFill>
          <a:latin typeface="+mn-lt"/>
          <a:ea typeface="+mn-ea"/>
          <a:cs typeface="+mn-cs"/>
        </a:defRPr>
      </a:lvl3pPr>
      <a:lvl4pPr marL="2285086" indent="-326439" algn="l" defTabSz="1305765" rtl="0" eaLnBrk="1" latinLnBrk="0" hangingPunct="1">
        <a:spcBef>
          <a:spcPct val="20000"/>
        </a:spcBef>
        <a:buFont typeface="Arial" pitchFamily="34" charset="0"/>
        <a:buChar char="–"/>
        <a:defRPr sz="2900" kern="1200">
          <a:solidFill>
            <a:schemeClr val="tx1"/>
          </a:solidFill>
          <a:latin typeface="+mn-lt"/>
          <a:ea typeface="+mn-ea"/>
          <a:cs typeface="+mn-cs"/>
        </a:defRPr>
      </a:lvl4pPr>
      <a:lvl5pPr marL="2937966" indent="-326439" algn="l" defTabSz="1305765" rtl="0" eaLnBrk="1" latinLnBrk="0" hangingPunct="1">
        <a:spcBef>
          <a:spcPct val="20000"/>
        </a:spcBef>
        <a:buFont typeface="Arial" pitchFamily="34" charset="0"/>
        <a:buChar char="»"/>
        <a:defRPr sz="2900" kern="1200">
          <a:solidFill>
            <a:schemeClr val="tx1"/>
          </a:solidFill>
          <a:latin typeface="+mn-lt"/>
          <a:ea typeface="+mn-ea"/>
          <a:cs typeface="+mn-cs"/>
        </a:defRPr>
      </a:lvl5pPr>
      <a:lvl6pPr marL="3590846" indent="-326439" algn="l" defTabSz="1305765" rtl="0" eaLnBrk="1" latinLnBrk="0" hangingPunct="1">
        <a:spcBef>
          <a:spcPct val="20000"/>
        </a:spcBef>
        <a:buFont typeface="Arial" pitchFamily="34" charset="0"/>
        <a:buChar char="•"/>
        <a:defRPr sz="2900" kern="1200">
          <a:solidFill>
            <a:schemeClr val="tx1"/>
          </a:solidFill>
          <a:latin typeface="+mn-lt"/>
          <a:ea typeface="+mn-ea"/>
          <a:cs typeface="+mn-cs"/>
        </a:defRPr>
      </a:lvl6pPr>
      <a:lvl7pPr marL="4243729" indent="-326439" algn="l" defTabSz="1305765" rtl="0" eaLnBrk="1" latinLnBrk="0" hangingPunct="1">
        <a:spcBef>
          <a:spcPct val="20000"/>
        </a:spcBef>
        <a:buFont typeface="Arial" pitchFamily="34" charset="0"/>
        <a:buChar char="•"/>
        <a:defRPr sz="2900" kern="1200">
          <a:solidFill>
            <a:schemeClr val="tx1"/>
          </a:solidFill>
          <a:latin typeface="+mn-lt"/>
          <a:ea typeface="+mn-ea"/>
          <a:cs typeface="+mn-cs"/>
        </a:defRPr>
      </a:lvl7pPr>
      <a:lvl8pPr marL="4896612" indent="-326439" algn="l" defTabSz="1305765" rtl="0" eaLnBrk="1" latinLnBrk="0" hangingPunct="1">
        <a:spcBef>
          <a:spcPct val="20000"/>
        </a:spcBef>
        <a:buFont typeface="Arial" pitchFamily="34" charset="0"/>
        <a:buChar char="•"/>
        <a:defRPr sz="2900" kern="1200">
          <a:solidFill>
            <a:schemeClr val="tx1"/>
          </a:solidFill>
          <a:latin typeface="+mn-lt"/>
          <a:ea typeface="+mn-ea"/>
          <a:cs typeface="+mn-cs"/>
        </a:defRPr>
      </a:lvl8pPr>
      <a:lvl9pPr marL="5549494" indent="-326439" algn="l" defTabSz="1305765" rtl="0" eaLnBrk="1" latinLnBrk="0" hangingPunct="1">
        <a:spcBef>
          <a:spcPct val="20000"/>
        </a:spcBef>
        <a:buFont typeface="Arial" pitchFamily="34" charset="0"/>
        <a:buChar char="•"/>
        <a:defRPr sz="2900" kern="1200">
          <a:solidFill>
            <a:schemeClr val="tx1"/>
          </a:solidFill>
          <a:latin typeface="+mn-lt"/>
          <a:ea typeface="+mn-ea"/>
          <a:cs typeface="+mn-cs"/>
        </a:defRPr>
      </a:lvl9pPr>
    </p:bodyStyle>
    <p:otherStyle>
      <a:defPPr>
        <a:defRPr lang="en-US"/>
      </a:defPPr>
      <a:lvl1pPr marL="0" algn="l" defTabSz="1305765" rtl="0" eaLnBrk="1" latinLnBrk="0" hangingPunct="1">
        <a:defRPr sz="2600" kern="1200">
          <a:solidFill>
            <a:schemeClr val="tx1"/>
          </a:solidFill>
          <a:latin typeface="+mn-lt"/>
          <a:ea typeface="+mn-ea"/>
          <a:cs typeface="+mn-cs"/>
        </a:defRPr>
      </a:lvl1pPr>
      <a:lvl2pPr marL="652880" algn="l" defTabSz="1305765" rtl="0" eaLnBrk="1" latinLnBrk="0" hangingPunct="1">
        <a:defRPr sz="2600" kern="1200">
          <a:solidFill>
            <a:schemeClr val="tx1"/>
          </a:solidFill>
          <a:latin typeface="+mn-lt"/>
          <a:ea typeface="+mn-ea"/>
          <a:cs typeface="+mn-cs"/>
        </a:defRPr>
      </a:lvl2pPr>
      <a:lvl3pPr marL="1305765" algn="l" defTabSz="1305765" rtl="0" eaLnBrk="1" latinLnBrk="0" hangingPunct="1">
        <a:defRPr sz="2600" kern="1200">
          <a:solidFill>
            <a:schemeClr val="tx1"/>
          </a:solidFill>
          <a:latin typeface="+mn-lt"/>
          <a:ea typeface="+mn-ea"/>
          <a:cs typeface="+mn-cs"/>
        </a:defRPr>
      </a:lvl3pPr>
      <a:lvl4pPr marL="1958648" algn="l" defTabSz="1305765" rtl="0" eaLnBrk="1" latinLnBrk="0" hangingPunct="1">
        <a:defRPr sz="2600" kern="1200">
          <a:solidFill>
            <a:schemeClr val="tx1"/>
          </a:solidFill>
          <a:latin typeface="+mn-lt"/>
          <a:ea typeface="+mn-ea"/>
          <a:cs typeface="+mn-cs"/>
        </a:defRPr>
      </a:lvl4pPr>
      <a:lvl5pPr marL="2611531" algn="l" defTabSz="1305765" rtl="0" eaLnBrk="1" latinLnBrk="0" hangingPunct="1">
        <a:defRPr sz="2600" kern="1200">
          <a:solidFill>
            <a:schemeClr val="tx1"/>
          </a:solidFill>
          <a:latin typeface="+mn-lt"/>
          <a:ea typeface="+mn-ea"/>
          <a:cs typeface="+mn-cs"/>
        </a:defRPr>
      </a:lvl5pPr>
      <a:lvl6pPr marL="3264408" algn="l" defTabSz="1305765" rtl="0" eaLnBrk="1" latinLnBrk="0" hangingPunct="1">
        <a:defRPr sz="2600" kern="1200">
          <a:solidFill>
            <a:schemeClr val="tx1"/>
          </a:solidFill>
          <a:latin typeface="+mn-lt"/>
          <a:ea typeface="+mn-ea"/>
          <a:cs typeface="+mn-cs"/>
        </a:defRPr>
      </a:lvl6pPr>
      <a:lvl7pPr marL="3917291" algn="l" defTabSz="1305765" rtl="0" eaLnBrk="1" latinLnBrk="0" hangingPunct="1">
        <a:defRPr sz="2600" kern="1200">
          <a:solidFill>
            <a:schemeClr val="tx1"/>
          </a:solidFill>
          <a:latin typeface="+mn-lt"/>
          <a:ea typeface="+mn-ea"/>
          <a:cs typeface="+mn-cs"/>
        </a:defRPr>
      </a:lvl7pPr>
      <a:lvl8pPr marL="4570171" algn="l" defTabSz="1305765" rtl="0" eaLnBrk="1" latinLnBrk="0" hangingPunct="1">
        <a:defRPr sz="2600" kern="1200">
          <a:solidFill>
            <a:schemeClr val="tx1"/>
          </a:solidFill>
          <a:latin typeface="+mn-lt"/>
          <a:ea typeface="+mn-ea"/>
          <a:cs typeface="+mn-cs"/>
        </a:defRPr>
      </a:lvl8pPr>
      <a:lvl9pPr marL="5223055" algn="l" defTabSz="1305765" rtl="0" eaLnBrk="1" latinLnBrk="0" hangingPunct="1">
        <a:defRPr sz="2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1D98D4B6-4373-49A0-A863-426652AEAFC0}"/>
              </a:ext>
            </a:extLst>
          </p:cNvPr>
          <p:cNvSpPr/>
          <p:nvPr/>
        </p:nvSpPr>
        <p:spPr>
          <a:xfrm>
            <a:off x="-646385" y="-236483"/>
            <a:ext cx="16065061" cy="9080938"/>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9" name="Content Placeholder 8">
            <a:extLst>
              <a:ext uri="{FF2B5EF4-FFF2-40B4-BE49-F238E27FC236}">
                <a16:creationId xmlns:a16="http://schemas.microsoft.com/office/drawing/2014/main" id="{A177D333-A050-43E2-A788-5D04514C86C6}"/>
              </a:ext>
            </a:extLst>
          </p:cNvPr>
          <p:cNvPicPr>
            <a:picLocks noGrp="1" noChangeAspect="1"/>
          </p:cNvPicPr>
          <p:nvPr>
            <p:ph idx="1"/>
          </p:nvPr>
        </p:nvPicPr>
        <p:blipFill>
          <a:blip r:embed="rId2"/>
          <a:stretch>
            <a:fillRect/>
          </a:stretch>
        </p:blipFill>
        <p:spPr>
          <a:xfrm>
            <a:off x="5912068" y="2387460"/>
            <a:ext cx="9207061" cy="6138532"/>
          </a:xfrm>
        </p:spPr>
      </p:pic>
      <p:sp>
        <p:nvSpPr>
          <p:cNvPr id="2" name="Title 1"/>
          <p:cNvSpPr>
            <a:spLocks noGrp="1"/>
          </p:cNvSpPr>
          <p:nvPr>
            <p:ph type="title"/>
          </p:nvPr>
        </p:nvSpPr>
        <p:spPr>
          <a:xfrm>
            <a:off x="988498" y="1093992"/>
            <a:ext cx="8045144" cy="1921826"/>
          </a:xfrm>
        </p:spPr>
        <p:txBody>
          <a:bodyPr>
            <a:noAutofit/>
          </a:bodyPr>
          <a:lstStyle/>
          <a:p>
            <a:pPr algn="l"/>
            <a:r>
              <a:rPr lang="en-US" sz="6600" b="1" kern="0" spc="-181" dirty="0">
                <a:solidFill>
                  <a:srgbClr val="002060"/>
                </a:solidFill>
                <a:latin typeface="MV Boli" panose="02000500030200090000" pitchFamily="2" charset="0"/>
                <a:ea typeface="p22-mackinac-pro" pitchFamily="34" charset="-122"/>
                <a:cs typeface="MV Boli" panose="02000500030200090000" pitchFamily="2" charset="0"/>
              </a:rPr>
              <a:t>Gestion d’une cabinet medical </a:t>
            </a:r>
            <a:endParaRPr lang="en-US" sz="6600" b="1" i="1" dirty="0">
              <a:solidFill>
                <a:srgbClr val="002060"/>
              </a:solidFill>
              <a:latin typeface="MV Boli" panose="02000500030200090000" pitchFamily="2" charset="0"/>
              <a:cs typeface="MV Boli" panose="02000500030200090000" pitchFamily="2" charset="0"/>
            </a:endParaRPr>
          </a:p>
        </p:txBody>
      </p:sp>
      <p:sp>
        <p:nvSpPr>
          <p:cNvPr id="11" name="Rectangle 10">
            <a:extLst>
              <a:ext uri="{FF2B5EF4-FFF2-40B4-BE49-F238E27FC236}">
                <a16:creationId xmlns:a16="http://schemas.microsoft.com/office/drawing/2014/main" id="{85FD2C63-8C91-4CFB-A0F6-D0BAAC42D612}"/>
              </a:ext>
            </a:extLst>
          </p:cNvPr>
          <p:cNvSpPr/>
          <p:nvPr/>
        </p:nvSpPr>
        <p:spPr>
          <a:xfrm>
            <a:off x="630620" y="5566002"/>
            <a:ext cx="5454869" cy="207948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b="1" u="sng" dirty="0">
                <a:solidFill>
                  <a:srgbClr val="002060"/>
                </a:solidFill>
              </a:rPr>
              <a:t>GROUPE :</a:t>
            </a:r>
          </a:p>
          <a:p>
            <a:r>
              <a:rPr lang="fr-FR" dirty="0">
                <a:solidFill>
                  <a:srgbClr val="002060"/>
                </a:solidFill>
              </a:rPr>
              <a:t> - FERAI Ikram 222231572702</a:t>
            </a:r>
          </a:p>
          <a:p>
            <a:r>
              <a:rPr lang="fr-FR" dirty="0">
                <a:solidFill>
                  <a:srgbClr val="002060"/>
                </a:solidFill>
              </a:rPr>
              <a:t> - DJAOUD Sara 222231632401 </a:t>
            </a:r>
          </a:p>
          <a:p>
            <a:r>
              <a:rPr lang="fr-FR" dirty="0">
                <a:solidFill>
                  <a:srgbClr val="002060"/>
                </a:solidFill>
              </a:rPr>
              <a:t>- HADDAD Manel 212131053243 </a:t>
            </a:r>
          </a:p>
          <a:p>
            <a:r>
              <a:rPr lang="fr-FR" dirty="0">
                <a:solidFill>
                  <a:srgbClr val="002060"/>
                </a:solidFill>
              </a:rPr>
              <a:t>-  KHELASSI Naima 212131075718 </a:t>
            </a:r>
          </a:p>
          <a:p>
            <a:r>
              <a:rPr lang="fr-FR" b="1" u="sng" dirty="0">
                <a:solidFill>
                  <a:srgbClr val="002060"/>
                </a:solidFill>
              </a:rPr>
              <a:t>SECTION : </a:t>
            </a:r>
            <a:r>
              <a:rPr lang="fr-FR" dirty="0">
                <a:solidFill>
                  <a:srgbClr val="002060"/>
                </a:solidFill>
              </a:rPr>
              <a:t>L2 ACAD C</a:t>
            </a:r>
          </a:p>
        </p:txBody>
      </p:sp>
    </p:spTree>
    <p:extLst>
      <p:ext uri="{BB962C8B-B14F-4D97-AF65-F5344CB8AC3E}">
        <p14:creationId xmlns:p14="http://schemas.microsoft.com/office/powerpoint/2010/main" val="22380065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92643F4-EC98-4734-A4A5-CD67AC1710D1}"/>
              </a:ext>
            </a:extLst>
          </p:cNvPr>
          <p:cNvSpPr txBox="1"/>
          <p:nvPr/>
        </p:nvSpPr>
        <p:spPr>
          <a:xfrm>
            <a:off x="1245475" y="465110"/>
            <a:ext cx="7977352" cy="646331"/>
          </a:xfrm>
          <a:prstGeom prst="rect">
            <a:avLst/>
          </a:prstGeom>
          <a:noFill/>
        </p:spPr>
        <p:txBody>
          <a:bodyPr wrap="square" rtlCol="0">
            <a:spAutoFit/>
          </a:bodyPr>
          <a:lstStyle/>
          <a:p>
            <a:r>
              <a:rPr lang="fr-FR" sz="3600" b="1" dirty="0">
                <a:solidFill>
                  <a:schemeClr val="bg2">
                    <a:lumMod val="50000"/>
                  </a:schemeClr>
                </a:solidFill>
              </a:rPr>
              <a:t>Présentation de l’application :</a:t>
            </a:r>
          </a:p>
        </p:txBody>
      </p:sp>
      <p:sp>
        <p:nvSpPr>
          <p:cNvPr id="5" name="TextBox 4">
            <a:extLst>
              <a:ext uri="{FF2B5EF4-FFF2-40B4-BE49-F238E27FC236}">
                <a16:creationId xmlns:a16="http://schemas.microsoft.com/office/drawing/2014/main" id="{3CD1ADAF-DE28-4EEC-964E-35791C335682}"/>
              </a:ext>
            </a:extLst>
          </p:cNvPr>
          <p:cNvSpPr txBox="1"/>
          <p:nvPr/>
        </p:nvSpPr>
        <p:spPr>
          <a:xfrm>
            <a:off x="1087820" y="1284916"/>
            <a:ext cx="11508827" cy="707886"/>
          </a:xfrm>
          <a:prstGeom prst="rect">
            <a:avLst/>
          </a:prstGeom>
          <a:solidFill>
            <a:schemeClr val="bg2">
              <a:lumMod val="20000"/>
              <a:lumOff val="80000"/>
            </a:schemeClr>
          </a:solidFill>
          <a:scene3d>
            <a:camera prst="orthographicFront"/>
            <a:lightRig rig="threePt" dir="t"/>
          </a:scene3d>
          <a:sp3d>
            <a:bevelT/>
          </a:sp3d>
        </p:spPr>
        <p:style>
          <a:lnRef idx="2">
            <a:schemeClr val="accent1"/>
          </a:lnRef>
          <a:fillRef idx="1">
            <a:schemeClr val="lt1"/>
          </a:fillRef>
          <a:effectRef idx="0">
            <a:schemeClr val="accent1"/>
          </a:effectRef>
          <a:fontRef idx="minor">
            <a:schemeClr val="dk1"/>
          </a:fontRef>
        </p:style>
        <p:txBody>
          <a:bodyPr wrap="square" rtlCol="0">
            <a:spAutoFit/>
          </a:bodyPr>
          <a:lstStyle/>
          <a:p>
            <a:r>
              <a:rPr lang="fr-FR" sz="2000" dirty="0"/>
              <a:t>Cette partie dénombre la présentation des Scénarios applicatifs de l’application. Nous allons présenter dans ce qui suit, les imprimes-écran des interfaces principales réalisées dans notre application. </a:t>
            </a:r>
          </a:p>
        </p:txBody>
      </p:sp>
      <p:sp>
        <p:nvSpPr>
          <p:cNvPr id="6" name="TextBox 5">
            <a:extLst>
              <a:ext uri="{FF2B5EF4-FFF2-40B4-BE49-F238E27FC236}">
                <a16:creationId xmlns:a16="http://schemas.microsoft.com/office/drawing/2014/main" id="{31BE661D-B102-4E22-A6C7-1624DE5BCB48}"/>
              </a:ext>
            </a:extLst>
          </p:cNvPr>
          <p:cNvSpPr txBox="1"/>
          <p:nvPr/>
        </p:nvSpPr>
        <p:spPr>
          <a:xfrm>
            <a:off x="1702675" y="2349062"/>
            <a:ext cx="3216165" cy="461665"/>
          </a:xfrm>
          <a:prstGeom prst="rect">
            <a:avLst/>
          </a:prstGeom>
          <a:noFill/>
        </p:spPr>
        <p:txBody>
          <a:bodyPr wrap="square" rtlCol="0">
            <a:spAutoFit/>
          </a:bodyPr>
          <a:lstStyle/>
          <a:p>
            <a:pPr marL="342900" indent="-342900">
              <a:buFont typeface="Arial" panose="020B0604020202020204" pitchFamily="34" charset="0"/>
              <a:buChar char="•"/>
            </a:pPr>
            <a:r>
              <a:rPr lang="fr-FR" sz="2400" b="1" dirty="0">
                <a:solidFill>
                  <a:schemeClr val="bg2">
                    <a:lumMod val="50000"/>
                  </a:schemeClr>
                </a:solidFill>
              </a:rPr>
              <a:t>Login Page :</a:t>
            </a:r>
          </a:p>
        </p:txBody>
      </p:sp>
      <p:sp>
        <p:nvSpPr>
          <p:cNvPr id="7" name="TextBox 6">
            <a:extLst>
              <a:ext uri="{FF2B5EF4-FFF2-40B4-BE49-F238E27FC236}">
                <a16:creationId xmlns:a16="http://schemas.microsoft.com/office/drawing/2014/main" id="{7375B1FE-1250-4A85-B079-CF79BE8403F8}"/>
              </a:ext>
            </a:extLst>
          </p:cNvPr>
          <p:cNvSpPr txBox="1"/>
          <p:nvPr/>
        </p:nvSpPr>
        <p:spPr>
          <a:xfrm>
            <a:off x="8397765" y="2349062"/>
            <a:ext cx="3473669" cy="461665"/>
          </a:xfrm>
          <a:prstGeom prst="rect">
            <a:avLst/>
          </a:prstGeom>
          <a:noFill/>
        </p:spPr>
        <p:txBody>
          <a:bodyPr wrap="square" rtlCol="0">
            <a:spAutoFit/>
          </a:bodyPr>
          <a:lstStyle/>
          <a:p>
            <a:pPr marL="342900" indent="-342900">
              <a:buFont typeface="Arial" panose="020B0604020202020204" pitchFamily="34" charset="0"/>
              <a:buChar char="•"/>
            </a:pPr>
            <a:r>
              <a:rPr lang="fr-FR" sz="2400" b="1" dirty="0">
                <a:solidFill>
                  <a:schemeClr val="bg2">
                    <a:lumMod val="50000"/>
                  </a:schemeClr>
                </a:solidFill>
              </a:rPr>
              <a:t>Principal Menu Page :</a:t>
            </a:r>
          </a:p>
        </p:txBody>
      </p:sp>
      <p:pic>
        <p:nvPicPr>
          <p:cNvPr id="9" name="Picture 8">
            <a:extLst>
              <a:ext uri="{FF2B5EF4-FFF2-40B4-BE49-F238E27FC236}">
                <a16:creationId xmlns:a16="http://schemas.microsoft.com/office/drawing/2014/main" id="{C2C83052-EF69-4F03-BC1F-ED46C756AAD6}"/>
              </a:ext>
            </a:extLst>
          </p:cNvPr>
          <p:cNvPicPr>
            <a:picLocks noChangeAspect="1"/>
          </p:cNvPicPr>
          <p:nvPr/>
        </p:nvPicPr>
        <p:blipFill>
          <a:blip r:embed="rId2"/>
          <a:stretch>
            <a:fillRect/>
          </a:stretch>
        </p:blipFill>
        <p:spPr>
          <a:xfrm>
            <a:off x="470358" y="3009332"/>
            <a:ext cx="6371875" cy="467627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1" name="Picture 10">
            <a:extLst>
              <a:ext uri="{FF2B5EF4-FFF2-40B4-BE49-F238E27FC236}">
                <a16:creationId xmlns:a16="http://schemas.microsoft.com/office/drawing/2014/main" id="{9D41E037-3E92-42C2-9948-937BE6080087}"/>
              </a:ext>
            </a:extLst>
          </p:cNvPr>
          <p:cNvPicPr>
            <a:picLocks noChangeAspect="1"/>
          </p:cNvPicPr>
          <p:nvPr/>
        </p:nvPicPr>
        <p:blipFill>
          <a:blip r:embed="rId3"/>
          <a:stretch>
            <a:fillRect/>
          </a:stretch>
        </p:blipFill>
        <p:spPr>
          <a:xfrm>
            <a:off x="7388331" y="3009332"/>
            <a:ext cx="6818314" cy="467627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742496094"/>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071E688-9240-42E8-81A5-C768408C66C3}"/>
              </a:ext>
            </a:extLst>
          </p:cNvPr>
          <p:cNvSpPr txBox="1"/>
          <p:nvPr/>
        </p:nvSpPr>
        <p:spPr>
          <a:xfrm>
            <a:off x="1844566" y="1757717"/>
            <a:ext cx="3042745" cy="461665"/>
          </a:xfrm>
          <a:prstGeom prst="rect">
            <a:avLst/>
          </a:prstGeom>
          <a:noFill/>
        </p:spPr>
        <p:txBody>
          <a:bodyPr wrap="square" rtlCol="0">
            <a:spAutoFit/>
          </a:bodyPr>
          <a:lstStyle/>
          <a:p>
            <a:pPr marL="342900" indent="-342900">
              <a:buFont typeface="Arial" panose="020B0604020202020204" pitchFamily="34" charset="0"/>
              <a:buChar char="•"/>
            </a:pPr>
            <a:r>
              <a:rPr lang="fr-FR" sz="2400" b="1" dirty="0">
                <a:solidFill>
                  <a:schemeClr val="bg2">
                    <a:lumMod val="50000"/>
                  </a:schemeClr>
                </a:solidFill>
              </a:rPr>
              <a:t>Patient Cards Page :</a:t>
            </a:r>
          </a:p>
        </p:txBody>
      </p:sp>
      <p:sp>
        <p:nvSpPr>
          <p:cNvPr id="5" name="TextBox 4">
            <a:extLst>
              <a:ext uri="{FF2B5EF4-FFF2-40B4-BE49-F238E27FC236}">
                <a16:creationId xmlns:a16="http://schemas.microsoft.com/office/drawing/2014/main" id="{126DF64F-C1F5-4B52-A3AE-15D9C9942DC7}"/>
              </a:ext>
            </a:extLst>
          </p:cNvPr>
          <p:cNvSpPr txBox="1"/>
          <p:nvPr/>
        </p:nvSpPr>
        <p:spPr>
          <a:xfrm>
            <a:off x="9296401" y="1746417"/>
            <a:ext cx="3042745" cy="461665"/>
          </a:xfrm>
          <a:prstGeom prst="rect">
            <a:avLst/>
          </a:prstGeom>
          <a:noFill/>
        </p:spPr>
        <p:txBody>
          <a:bodyPr wrap="square" rtlCol="0">
            <a:spAutoFit/>
          </a:bodyPr>
          <a:lstStyle/>
          <a:p>
            <a:pPr marL="342900" indent="-342900">
              <a:buFont typeface="Arial" panose="020B0604020202020204" pitchFamily="34" charset="0"/>
              <a:buChar char="•"/>
            </a:pPr>
            <a:r>
              <a:rPr lang="fr-FR" sz="2400" b="1" dirty="0">
                <a:solidFill>
                  <a:schemeClr val="bg2">
                    <a:lumMod val="50000"/>
                  </a:schemeClr>
                </a:solidFill>
              </a:rPr>
              <a:t>Appointment Page :</a:t>
            </a:r>
          </a:p>
        </p:txBody>
      </p:sp>
      <p:pic>
        <p:nvPicPr>
          <p:cNvPr id="7" name="Picture 6">
            <a:extLst>
              <a:ext uri="{FF2B5EF4-FFF2-40B4-BE49-F238E27FC236}">
                <a16:creationId xmlns:a16="http://schemas.microsoft.com/office/drawing/2014/main" id="{96E8EC6E-F958-479C-A569-E939B2C6FD50}"/>
              </a:ext>
            </a:extLst>
          </p:cNvPr>
          <p:cNvPicPr>
            <a:picLocks noChangeAspect="1"/>
          </p:cNvPicPr>
          <p:nvPr/>
        </p:nvPicPr>
        <p:blipFill>
          <a:blip r:embed="rId2"/>
          <a:stretch>
            <a:fillRect/>
          </a:stretch>
        </p:blipFill>
        <p:spPr>
          <a:xfrm>
            <a:off x="288105" y="2559223"/>
            <a:ext cx="6743317" cy="461463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9" name="Picture 8">
            <a:extLst>
              <a:ext uri="{FF2B5EF4-FFF2-40B4-BE49-F238E27FC236}">
                <a16:creationId xmlns:a16="http://schemas.microsoft.com/office/drawing/2014/main" id="{25CB074F-66C1-474F-A1B6-097B846EECE4}"/>
              </a:ext>
            </a:extLst>
          </p:cNvPr>
          <p:cNvPicPr>
            <a:picLocks noChangeAspect="1"/>
          </p:cNvPicPr>
          <p:nvPr/>
        </p:nvPicPr>
        <p:blipFill>
          <a:blip r:embed="rId3"/>
          <a:stretch>
            <a:fillRect/>
          </a:stretch>
        </p:blipFill>
        <p:spPr>
          <a:xfrm>
            <a:off x="7598979" y="2562463"/>
            <a:ext cx="6720304" cy="461139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653188244"/>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5BB2737-4000-4C37-8381-C584D2283990}"/>
              </a:ext>
            </a:extLst>
          </p:cNvPr>
          <p:cNvSpPr txBox="1"/>
          <p:nvPr/>
        </p:nvSpPr>
        <p:spPr>
          <a:xfrm>
            <a:off x="1608083" y="1308538"/>
            <a:ext cx="3373820" cy="384721"/>
          </a:xfrm>
          <a:prstGeom prst="rect">
            <a:avLst/>
          </a:prstGeom>
          <a:noFill/>
        </p:spPr>
        <p:txBody>
          <a:bodyPr wrap="square" rtlCol="0">
            <a:spAutoFit/>
          </a:bodyPr>
          <a:lstStyle/>
          <a:p>
            <a:endParaRPr lang="fr-FR" dirty="0"/>
          </a:p>
        </p:txBody>
      </p:sp>
      <p:sp>
        <p:nvSpPr>
          <p:cNvPr id="4" name="TextBox 3">
            <a:extLst>
              <a:ext uri="{FF2B5EF4-FFF2-40B4-BE49-F238E27FC236}">
                <a16:creationId xmlns:a16="http://schemas.microsoft.com/office/drawing/2014/main" id="{79A2EC31-4023-4728-AC94-F4FFF180326F}"/>
              </a:ext>
            </a:extLst>
          </p:cNvPr>
          <p:cNvSpPr txBox="1"/>
          <p:nvPr/>
        </p:nvSpPr>
        <p:spPr>
          <a:xfrm>
            <a:off x="5368158" y="506219"/>
            <a:ext cx="3894083" cy="523220"/>
          </a:xfrm>
          <a:prstGeom prst="rect">
            <a:avLst/>
          </a:prstGeom>
          <a:noFill/>
        </p:spPr>
        <p:txBody>
          <a:bodyPr wrap="square" rtlCol="0">
            <a:spAutoFit/>
          </a:bodyPr>
          <a:lstStyle/>
          <a:p>
            <a:r>
              <a:rPr lang="fr-FR" sz="2800" b="1" dirty="0">
                <a:solidFill>
                  <a:schemeClr val="bg2">
                    <a:lumMod val="50000"/>
                  </a:schemeClr>
                </a:solidFill>
              </a:rPr>
              <a:t>• Prescriptions Page : </a:t>
            </a:r>
          </a:p>
        </p:txBody>
      </p:sp>
      <p:pic>
        <p:nvPicPr>
          <p:cNvPr id="7" name="Picture 6">
            <a:extLst>
              <a:ext uri="{FF2B5EF4-FFF2-40B4-BE49-F238E27FC236}">
                <a16:creationId xmlns:a16="http://schemas.microsoft.com/office/drawing/2014/main" id="{CC88E3EC-B1D5-4A19-936A-9273427A011D}"/>
              </a:ext>
            </a:extLst>
          </p:cNvPr>
          <p:cNvPicPr>
            <a:picLocks noChangeAspect="1"/>
          </p:cNvPicPr>
          <p:nvPr/>
        </p:nvPicPr>
        <p:blipFill>
          <a:blip r:embed="rId2"/>
          <a:stretch>
            <a:fillRect/>
          </a:stretch>
        </p:blipFill>
        <p:spPr>
          <a:xfrm>
            <a:off x="3536018" y="1076736"/>
            <a:ext cx="7558361" cy="514469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8" name="TextBox 7">
            <a:extLst>
              <a:ext uri="{FF2B5EF4-FFF2-40B4-BE49-F238E27FC236}">
                <a16:creationId xmlns:a16="http://schemas.microsoft.com/office/drawing/2014/main" id="{E1276B38-84FF-464C-AB79-135AE4A5CBA2}"/>
              </a:ext>
            </a:extLst>
          </p:cNvPr>
          <p:cNvSpPr txBox="1"/>
          <p:nvPr/>
        </p:nvSpPr>
        <p:spPr>
          <a:xfrm>
            <a:off x="2648607" y="6700345"/>
            <a:ext cx="9380483" cy="692497"/>
          </a:xfrm>
          <a:prstGeom prst="rect">
            <a:avLst/>
          </a:prstGeom>
          <a:noFill/>
        </p:spPr>
        <p:txBody>
          <a:bodyPr wrap="square" rtlCol="0">
            <a:spAutoFit/>
          </a:bodyPr>
          <a:lstStyle/>
          <a:p>
            <a:pPr algn="ctr"/>
            <a:r>
              <a:rPr lang="fr-FR" sz="2000" b="1" u="sng" dirty="0">
                <a:solidFill>
                  <a:schemeClr val="bg2">
                    <a:lumMod val="50000"/>
                  </a:schemeClr>
                </a:solidFill>
              </a:rPr>
              <a:t>• Lien du repository GitHub : </a:t>
            </a:r>
          </a:p>
          <a:p>
            <a:pPr algn="ctr"/>
            <a:r>
              <a:rPr lang="fr-FR" dirty="0"/>
              <a:t>https://github.com/SaraDjaoud/GestionCabinetMedical.gi</a:t>
            </a:r>
          </a:p>
        </p:txBody>
      </p:sp>
    </p:spTree>
    <p:extLst>
      <p:ext uri="{BB962C8B-B14F-4D97-AF65-F5344CB8AC3E}">
        <p14:creationId xmlns:p14="http://schemas.microsoft.com/office/powerpoint/2010/main" val="3323910039"/>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pic>
        <p:nvPicPr>
          <p:cNvPr id="4" name="Image 1" descr="preencoded.png"/>
          <p:cNvPicPr>
            <a:picLocks noChangeAspect="1"/>
          </p:cNvPicPr>
          <p:nvPr/>
        </p:nvPicPr>
        <p:blipFill>
          <a:blip r:embed="rId4"/>
          <a:stretch>
            <a:fillRect/>
          </a:stretch>
        </p:blipFill>
        <p:spPr>
          <a:xfrm>
            <a:off x="-7621" y="-98474"/>
            <a:ext cx="5486400" cy="8229600"/>
          </a:xfrm>
          <a:prstGeom prst="rect">
            <a:avLst/>
          </a:prstGeom>
        </p:spPr>
      </p:pic>
      <p:sp>
        <p:nvSpPr>
          <p:cNvPr id="5" name="Text 1"/>
          <p:cNvSpPr/>
          <p:nvPr/>
        </p:nvSpPr>
        <p:spPr>
          <a:xfrm>
            <a:off x="1639613" y="1197351"/>
            <a:ext cx="10628335" cy="1916430"/>
          </a:xfrm>
          <a:prstGeom prst="rect">
            <a:avLst/>
          </a:prstGeom>
          <a:noFill/>
          <a:ln/>
        </p:spPr>
        <p:txBody>
          <a:bodyPr wrap="square" lIns="91427" tIns="45713" rIns="91427" bIns="45713" rtlCol="0" anchor="t"/>
          <a:lstStyle/>
          <a:p>
            <a:pPr>
              <a:lnSpc>
                <a:spcPts val="7545"/>
              </a:lnSpc>
            </a:pPr>
            <a:r>
              <a:rPr lang="en-US" sz="6000" b="1" kern="0" spc="-181" dirty="0">
                <a:solidFill>
                  <a:srgbClr val="A680FF"/>
                </a:solidFill>
                <a:latin typeface="p22-mackinac-pro" pitchFamily="34" charset="0"/>
                <a:ea typeface="p22-mackinac-pro" pitchFamily="34" charset="-122"/>
                <a:cs typeface="p22-mackinac-pro" pitchFamily="34" charset="-120"/>
              </a:rPr>
              <a:t>Gestion Efficace d'un Cabinet Médical</a:t>
            </a:r>
            <a:endParaRPr lang="en-US" sz="6000" dirty="0"/>
          </a:p>
        </p:txBody>
      </p:sp>
      <p:sp>
        <p:nvSpPr>
          <p:cNvPr id="6" name="Text 2"/>
          <p:cNvSpPr/>
          <p:nvPr/>
        </p:nvSpPr>
        <p:spPr>
          <a:xfrm>
            <a:off x="1354646" y="3718680"/>
            <a:ext cx="11921107" cy="3198614"/>
          </a:xfrm>
          <a:prstGeom prst="rect">
            <a:avLst/>
          </a:prstGeom>
          <a:noFill/>
          <a:ln/>
        </p:spPr>
        <p:txBody>
          <a:bodyPr wrap="square" lIns="91427" tIns="45713" rIns="91427" bIns="45713" rtlCol="0" anchor="t"/>
          <a:lstStyle/>
          <a:p>
            <a:pPr>
              <a:lnSpc>
                <a:spcPts val="2798"/>
              </a:lnSpc>
            </a:pPr>
            <a:r>
              <a:rPr lang="en-US" sz="2000" kern="0" spc="-36" dirty="0">
                <a:solidFill>
                  <a:srgbClr val="DDDDDD"/>
                </a:solidFill>
                <a:ea typeface="Inter" pitchFamily="34" charset="-122"/>
                <a:cs typeface="Inter" pitchFamily="34" charset="-120"/>
              </a:rPr>
              <a:t>La gestion efficace d'un cabinet médical est cruciale pour garantir un service de qualité aux patients et faciliter le travail des professionnels de santé. Le projet de développement d'une application de gestion vise à moderniser et optimiser les processus administratifs et cliniques. Cette application fournira des outils pour la gestion des rendez-vous, le suivi des dossiers médicaux, la facturation, et la communication entre les patients et le personnel médical. En améliorant l'efficacité opérationnelle, l'application permettra aux praticiens de se concentrer davantage sur les soins aux patients, tout en assurant une organisation optimale du cabinet.</a:t>
            </a:r>
          </a:p>
          <a:p>
            <a:pPr>
              <a:lnSpc>
                <a:spcPts val="2798"/>
              </a:lnSpc>
            </a:pPr>
            <a:r>
              <a:rPr lang="fr-FR" sz="2000" dirty="0">
                <a:solidFill>
                  <a:srgbClr val="DDDDDD"/>
                </a:solidFill>
              </a:rPr>
              <a:t>L’application est développée en </a:t>
            </a:r>
            <a:r>
              <a:rPr lang="fr-FR" sz="2000" b="1" dirty="0">
                <a:solidFill>
                  <a:srgbClr val="DDDDDD"/>
                </a:solidFill>
              </a:rPr>
              <a:t>Java</a:t>
            </a:r>
            <a:r>
              <a:rPr lang="fr-FR" sz="2000" dirty="0">
                <a:solidFill>
                  <a:srgbClr val="DDDDDD"/>
                </a:solidFill>
              </a:rPr>
              <a:t> avec une interface utilisateur créée à l'aide de </a:t>
            </a:r>
            <a:r>
              <a:rPr lang="fr-FR" sz="2000" b="1" dirty="0">
                <a:solidFill>
                  <a:srgbClr val="DDDDDD"/>
                </a:solidFill>
              </a:rPr>
              <a:t>WindowBuilder</a:t>
            </a:r>
            <a:r>
              <a:rPr lang="fr-FR" sz="2000" dirty="0">
                <a:solidFill>
                  <a:srgbClr val="DDDDDD"/>
                </a:solidFill>
              </a:rPr>
              <a:t> dans l'IDE </a:t>
            </a:r>
            <a:r>
              <a:rPr lang="fr-FR" sz="2000" b="1" dirty="0">
                <a:solidFill>
                  <a:srgbClr val="DDDDDD"/>
                </a:solidFill>
              </a:rPr>
              <a:t>Eclipse</a:t>
            </a:r>
            <a:r>
              <a:rPr lang="fr-FR" sz="2000" dirty="0">
                <a:solidFill>
                  <a:srgbClr val="DDDDDD"/>
                </a:solidFill>
              </a:rPr>
              <a:t>, et est connectée à une base de données </a:t>
            </a:r>
            <a:r>
              <a:rPr lang="fr-FR" sz="2000" b="1" dirty="0">
                <a:solidFill>
                  <a:srgbClr val="DDDDDD"/>
                </a:solidFill>
              </a:rPr>
              <a:t>Oracle</a:t>
            </a:r>
            <a:r>
              <a:rPr lang="fr-FR" sz="2000" dirty="0">
                <a:solidFill>
                  <a:srgbClr val="DDDDDD"/>
                </a:solidFill>
              </a:rPr>
              <a:t> pour la persistance des données</a:t>
            </a:r>
            <a:endParaRPr lang="en-US" sz="2000" dirty="0">
              <a:solidFill>
                <a:srgbClr val="DDDDDD"/>
              </a:solidFill>
            </a:endParaRPr>
          </a:p>
        </p:txBody>
      </p:sp>
      <p:sp>
        <p:nvSpPr>
          <p:cNvPr id="9" name="Text 4"/>
          <p:cNvSpPr/>
          <p:nvPr/>
        </p:nvSpPr>
        <p:spPr>
          <a:xfrm>
            <a:off x="6786087" y="6917294"/>
            <a:ext cx="2335886" cy="388858"/>
          </a:xfrm>
          <a:prstGeom prst="rect">
            <a:avLst/>
          </a:prstGeom>
          <a:noFill/>
          <a:ln/>
        </p:spPr>
        <p:txBody>
          <a:bodyPr wrap="none" lIns="91427" tIns="45713" rIns="91427" bIns="45713" rtlCol="0" anchor="t"/>
          <a:lstStyle/>
          <a:p>
            <a:pPr>
              <a:lnSpc>
                <a:spcPts val="3061"/>
              </a:lnSpc>
            </a:pPr>
            <a:endParaRPr lang="en-US" sz="2100" dirty="0"/>
          </a:p>
        </p:txBody>
      </p:sp>
    </p:spTree>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75000"/>
            </a:srgbClr>
          </a:solidFill>
          <a:ln/>
        </p:spPr>
      </p:sp>
      <p:pic>
        <p:nvPicPr>
          <p:cNvPr id="4" name="Image 1" descr="preencoded.png"/>
          <p:cNvPicPr>
            <a:picLocks noChangeAspect="1"/>
          </p:cNvPicPr>
          <p:nvPr/>
        </p:nvPicPr>
        <p:blipFill>
          <a:blip r:embed="rId4"/>
          <a:stretch>
            <a:fillRect/>
          </a:stretch>
        </p:blipFill>
        <p:spPr>
          <a:xfrm>
            <a:off x="0" y="0"/>
            <a:ext cx="14630400" cy="8229600"/>
          </a:xfrm>
          <a:prstGeom prst="rect">
            <a:avLst/>
          </a:prstGeom>
        </p:spPr>
      </p:pic>
      <p:sp>
        <p:nvSpPr>
          <p:cNvPr id="6" name="Text 2"/>
          <p:cNvSpPr/>
          <p:nvPr/>
        </p:nvSpPr>
        <p:spPr>
          <a:xfrm>
            <a:off x="2037996" y="1640563"/>
            <a:ext cx="5554981" cy="694373"/>
          </a:xfrm>
          <a:prstGeom prst="rect">
            <a:avLst/>
          </a:prstGeom>
          <a:noFill/>
          <a:ln/>
        </p:spPr>
        <p:txBody>
          <a:bodyPr wrap="none" lIns="91427" tIns="45713" rIns="91427" bIns="45713" rtlCol="0" anchor="t"/>
          <a:lstStyle/>
          <a:p>
            <a:pPr>
              <a:lnSpc>
                <a:spcPts val="5468"/>
              </a:lnSpc>
            </a:pPr>
            <a:r>
              <a:rPr lang="en-US" sz="4400" b="1" kern="0" spc="-131" dirty="0">
                <a:solidFill>
                  <a:srgbClr val="A680FF"/>
                </a:solidFill>
                <a:latin typeface="p22-mackinac-pro" pitchFamily="34" charset="0"/>
                <a:ea typeface="p22-mackinac-pro" pitchFamily="34" charset="-122"/>
                <a:cs typeface="p22-mackinac-pro" pitchFamily="34" charset="-120"/>
              </a:rPr>
              <a:t>Fonctionnalités Clés</a:t>
            </a:r>
            <a:endParaRPr lang="en-US" sz="4400" dirty="0"/>
          </a:p>
        </p:txBody>
      </p:sp>
      <p:sp>
        <p:nvSpPr>
          <p:cNvPr id="7" name="Shape 3"/>
          <p:cNvSpPr/>
          <p:nvPr/>
        </p:nvSpPr>
        <p:spPr>
          <a:xfrm>
            <a:off x="2037994" y="2841788"/>
            <a:ext cx="499942" cy="499943"/>
          </a:xfrm>
          <a:prstGeom prst="roundRect">
            <a:avLst>
              <a:gd name="adj" fmla="val 20000"/>
            </a:avLst>
          </a:prstGeom>
          <a:solidFill>
            <a:srgbClr val="2E1A66"/>
          </a:solidFill>
          <a:ln w="7620">
            <a:solidFill>
              <a:srgbClr val="47337F"/>
            </a:solidFill>
            <a:prstDash val="solid"/>
          </a:ln>
        </p:spPr>
      </p:sp>
      <p:sp>
        <p:nvSpPr>
          <p:cNvPr id="8" name="Text 4"/>
          <p:cNvSpPr/>
          <p:nvPr/>
        </p:nvSpPr>
        <p:spPr>
          <a:xfrm>
            <a:off x="2225278" y="2883456"/>
            <a:ext cx="125373" cy="416482"/>
          </a:xfrm>
          <a:prstGeom prst="rect">
            <a:avLst/>
          </a:prstGeom>
          <a:noFill/>
          <a:ln/>
        </p:spPr>
        <p:txBody>
          <a:bodyPr wrap="none" lIns="91427" tIns="45713" rIns="91427" bIns="45713" rtlCol="0" anchor="t"/>
          <a:lstStyle/>
          <a:p>
            <a:pPr algn="ctr">
              <a:lnSpc>
                <a:spcPts val="3281"/>
              </a:lnSpc>
            </a:pPr>
            <a:r>
              <a:rPr lang="en-US" sz="2600" b="1" kern="0" spc="-79" dirty="0">
                <a:solidFill>
                  <a:srgbClr val="E0D6DE"/>
                </a:solidFill>
                <a:latin typeface="p22-mackinac-pro" pitchFamily="34" charset="0"/>
                <a:ea typeface="p22-mackinac-pro" pitchFamily="34" charset="-122"/>
                <a:cs typeface="p22-mackinac-pro" pitchFamily="34" charset="-120"/>
              </a:rPr>
              <a:t>1</a:t>
            </a:r>
            <a:endParaRPr lang="en-US" sz="2600" dirty="0"/>
          </a:p>
        </p:txBody>
      </p:sp>
      <p:sp>
        <p:nvSpPr>
          <p:cNvPr id="9" name="Text 5"/>
          <p:cNvSpPr/>
          <p:nvPr/>
        </p:nvSpPr>
        <p:spPr>
          <a:xfrm>
            <a:off x="2760108" y="2918106"/>
            <a:ext cx="2647950" cy="694373"/>
          </a:xfrm>
          <a:prstGeom prst="rect">
            <a:avLst/>
          </a:prstGeom>
          <a:noFill/>
          <a:ln/>
        </p:spPr>
        <p:txBody>
          <a:bodyPr wrap="square" lIns="91427" tIns="45713" rIns="91427" bIns="45713" rtlCol="0" anchor="t"/>
          <a:lstStyle/>
          <a:p>
            <a:pPr>
              <a:lnSpc>
                <a:spcPts val="2734"/>
              </a:lnSpc>
            </a:pPr>
            <a:r>
              <a:rPr lang="en-US" sz="2100" b="1" kern="0" spc="-66" dirty="0">
                <a:solidFill>
                  <a:srgbClr val="E0D6DE"/>
                </a:solidFill>
                <a:latin typeface="p22-mackinac-pro" pitchFamily="34" charset="0"/>
                <a:ea typeface="p22-mackinac-pro" pitchFamily="34" charset="-122"/>
                <a:cs typeface="p22-mackinac-pro" pitchFamily="34" charset="-120"/>
              </a:rPr>
              <a:t>Gestion et Suivi du Dossier Médical</a:t>
            </a:r>
            <a:endParaRPr lang="en-US" sz="2100" dirty="0"/>
          </a:p>
        </p:txBody>
      </p:sp>
      <p:sp>
        <p:nvSpPr>
          <p:cNvPr id="10" name="Text 6"/>
          <p:cNvSpPr/>
          <p:nvPr/>
        </p:nvSpPr>
        <p:spPr>
          <a:xfrm>
            <a:off x="2760108" y="3745709"/>
            <a:ext cx="2647950" cy="2487811"/>
          </a:xfrm>
          <a:prstGeom prst="rect">
            <a:avLst/>
          </a:prstGeom>
          <a:noFill/>
          <a:ln/>
        </p:spPr>
        <p:txBody>
          <a:bodyPr wrap="square" lIns="91427" tIns="45713" rIns="91427" bIns="45713" rtlCol="0" anchor="t"/>
          <a:lstStyle/>
          <a:p>
            <a:pPr>
              <a:lnSpc>
                <a:spcPts val="2798"/>
              </a:lnSpc>
            </a:pPr>
            <a:r>
              <a:rPr lang="en-US" sz="1700" kern="0" spc="-36" dirty="0">
                <a:solidFill>
                  <a:srgbClr val="E0D6DE"/>
                </a:solidFill>
                <a:latin typeface="Inter" pitchFamily="34" charset="0"/>
                <a:ea typeface="Inter" pitchFamily="34" charset="-122"/>
                <a:cs typeface="Inter" pitchFamily="34" charset="-120"/>
              </a:rPr>
              <a:t>Permettre l'ajout, la suppression et la mise à jour des dossiers médicaux des patients, incluant les traitements, médicaments, prix et durée de prise.</a:t>
            </a:r>
            <a:endParaRPr lang="en-US" sz="1700" dirty="0"/>
          </a:p>
        </p:txBody>
      </p:sp>
      <p:sp>
        <p:nvSpPr>
          <p:cNvPr id="11" name="Shape 7"/>
          <p:cNvSpPr/>
          <p:nvPr/>
        </p:nvSpPr>
        <p:spPr>
          <a:xfrm>
            <a:off x="5630229" y="2841788"/>
            <a:ext cx="499942" cy="499943"/>
          </a:xfrm>
          <a:prstGeom prst="roundRect">
            <a:avLst>
              <a:gd name="adj" fmla="val 20000"/>
            </a:avLst>
          </a:prstGeom>
          <a:solidFill>
            <a:srgbClr val="2E1A66"/>
          </a:solidFill>
          <a:ln w="7620">
            <a:solidFill>
              <a:srgbClr val="47337F"/>
            </a:solidFill>
            <a:prstDash val="solid"/>
          </a:ln>
        </p:spPr>
      </p:sp>
      <p:sp>
        <p:nvSpPr>
          <p:cNvPr id="12" name="Text 8"/>
          <p:cNvSpPr/>
          <p:nvPr/>
        </p:nvSpPr>
        <p:spPr>
          <a:xfrm>
            <a:off x="5788106" y="2883456"/>
            <a:ext cx="184070" cy="416482"/>
          </a:xfrm>
          <a:prstGeom prst="rect">
            <a:avLst/>
          </a:prstGeom>
          <a:noFill/>
          <a:ln/>
        </p:spPr>
        <p:txBody>
          <a:bodyPr wrap="none" lIns="91427" tIns="45713" rIns="91427" bIns="45713" rtlCol="0" anchor="t"/>
          <a:lstStyle/>
          <a:p>
            <a:pPr algn="ctr">
              <a:lnSpc>
                <a:spcPts val="3281"/>
              </a:lnSpc>
            </a:pPr>
            <a:r>
              <a:rPr lang="en-US" sz="2600" b="1" kern="0" spc="-79" dirty="0">
                <a:solidFill>
                  <a:srgbClr val="E0D6DE"/>
                </a:solidFill>
                <a:latin typeface="p22-mackinac-pro" pitchFamily="34" charset="0"/>
                <a:ea typeface="p22-mackinac-pro" pitchFamily="34" charset="-122"/>
                <a:cs typeface="p22-mackinac-pro" pitchFamily="34" charset="-120"/>
              </a:rPr>
              <a:t>2</a:t>
            </a:r>
            <a:endParaRPr lang="en-US" sz="2600" dirty="0"/>
          </a:p>
        </p:txBody>
      </p:sp>
      <p:sp>
        <p:nvSpPr>
          <p:cNvPr id="13" name="Text 9"/>
          <p:cNvSpPr/>
          <p:nvPr/>
        </p:nvSpPr>
        <p:spPr>
          <a:xfrm>
            <a:off x="6352343" y="2918106"/>
            <a:ext cx="2647950" cy="694373"/>
          </a:xfrm>
          <a:prstGeom prst="rect">
            <a:avLst/>
          </a:prstGeom>
          <a:noFill/>
          <a:ln/>
        </p:spPr>
        <p:txBody>
          <a:bodyPr wrap="square" lIns="91427" tIns="45713" rIns="91427" bIns="45713" rtlCol="0" anchor="t"/>
          <a:lstStyle/>
          <a:p>
            <a:pPr>
              <a:lnSpc>
                <a:spcPts val="2734"/>
              </a:lnSpc>
            </a:pPr>
            <a:r>
              <a:rPr lang="en-US" sz="2100" b="1" kern="0" spc="-66" dirty="0">
                <a:solidFill>
                  <a:srgbClr val="E0D6DE"/>
                </a:solidFill>
                <a:latin typeface="p22-mackinac-pro" pitchFamily="34" charset="0"/>
                <a:ea typeface="p22-mackinac-pro" pitchFamily="34" charset="-122"/>
                <a:cs typeface="p22-mackinac-pro" pitchFamily="34" charset="-120"/>
              </a:rPr>
              <a:t>Gestion des Rendez-vous</a:t>
            </a:r>
            <a:endParaRPr lang="en-US" sz="2100" dirty="0"/>
          </a:p>
        </p:txBody>
      </p:sp>
      <p:sp>
        <p:nvSpPr>
          <p:cNvPr id="14" name="Text 10"/>
          <p:cNvSpPr/>
          <p:nvPr/>
        </p:nvSpPr>
        <p:spPr>
          <a:xfrm>
            <a:off x="6352343" y="3745706"/>
            <a:ext cx="2647950" cy="2843213"/>
          </a:xfrm>
          <a:prstGeom prst="rect">
            <a:avLst/>
          </a:prstGeom>
          <a:noFill/>
          <a:ln/>
        </p:spPr>
        <p:txBody>
          <a:bodyPr wrap="square" lIns="91427" tIns="45713" rIns="91427" bIns="45713" rtlCol="0" anchor="t"/>
          <a:lstStyle/>
          <a:p>
            <a:pPr>
              <a:lnSpc>
                <a:spcPts val="2798"/>
              </a:lnSpc>
            </a:pPr>
            <a:r>
              <a:rPr lang="en-US" sz="1700" kern="0" spc="-36" dirty="0">
                <a:solidFill>
                  <a:srgbClr val="E0D6DE"/>
                </a:solidFill>
                <a:latin typeface="Inter" pitchFamily="34" charset="0"/>
                <a:ea typeface="Inter" pitchFamily="34" charset="-122"/>
                <a:cs typeface="Inter" pitchFamily="34" charset="-120"/>
              </a:rPr>
              <a:t>Offrir des outils pour planifier, supprimer et modifier les rendez-vous des patients, tout en affichant les allergies des patients lors de la création d'un rendez-vous.</a:t>
            </a:r>
            <a:endParaRPr lang="en-US" sz="1700" dirty="0"/>
          </a:p>
        </p:txBody>
      </p:sp>
      <p:sp>
        <p:nvSpPr>
          <p:cNvPr id="15" name="Shape 11"/>
          <p:cNvSpPr/>
          <p:nvPr/>
        </p:nvSpPr>
        <p:spPr>
          <a:xfrm>
            <a:off x="9222463" y="2841788"/>
            <a:ext cx="499942" cy="499943"/>
          </a:xfrm>
          <a:prstGeom prst="roundRect">
            <a:avLst>
              <a:gd name="adj" fmla="val 20000"/>
            </a:avLst>
          </a:prstGeom>
          <a:solidFill>
            <a:srgbClr val="2E1A66"/>
          </a:solidFill>
          <a:ln w="7620">
            <a:solidFill>
              <a:srgbClr val="47337F"/>
            </a:solidFill>
            <a:prstDash val="solid"/>
          </a:ln>
        </p:spPr>
      </p:sp>
      <p:sp>
        <p:nvSpPr>
          <p:cNvPr id="16" name="Text 12"/>
          <p:cNvSpPr/>
          <p:nvPr/>
        </p:nvSpPr>
        <p:spPr>
          <a:xfrm>
            <a:off x="9377603" y="2883456"/>
            <a:ext cx="189667" cy="416482"/>
          </a:xfrm>
          <a:prstGeom prst="rect">
            <a:avLst/>
          </a:prstGeom>
          <a:noFill/>
          <a:ln/>
        </p:spPr>
        <p:txBody>
          <a:bodyPr wrap="none" lIns="91427" tIns="45713" rIns="91427" bIns="45713" rtlCol="0" anchor="t"/>
          <a:lstStyle/>
          <a:p>
            <a:pPr algn="ctr">
              <a:lnSpc>
                <a:spcPts val="3281"/>
              </a:lnSpc>
            </a:pPr>
            <a:r>
              <a:rPr lang="en-US" sz="2600" b="1" kern="0" spc="-79" dirty="0">
                <a:solidFill>
                  <a:srgbClr val="E0D6DE"/>
                </a:solidFill>
                <a:latin typeface="p22-mackinac-pro" pitchFamily="34" charset="0"/>
                <a:ea typeface="p22-mackinac-pro" pitchFamily="34" charset="-122"/>
                <a:cs typeface="p22-mackinac-pro" pitchFamily="34" charset="-120"/>
              </a:rPr>
              <a:t>3</a:t>
            </a:r>
            <a:endParaRPr lang="en-US" sz="2600" dirty="0"/>
          </a:p>
        </p:txBody>
      </p:sp>
      <p:sp>
        <p:nvSpPr>
          <p:cNvPr id="17" name="Text 13"/>
          <p:cNvSpPr/>
          <p:nvPr/>
        </p:nvSpPr>
        <p:spPr>
          <a:xfrm>
            <a:off x="9944580" y="2918106"/>
            <a:ext cx="2647950" cy="694373"/>
          </a:xfrm>
          <a:prstGeom prst="rect">
            <a:avLst/>
          </a:prstGeom>
          <a:noFill/>
          <a:ln/>
        </p:spPr>
        <p:txBody>
          <a:bodyPr wrap="square" lIns="91427" tIns="45713" rIns="91427" bIns="45713" rtlCol="0" anchor="t"/>
          <a:lstStyle/>
          <a:p>
            <a:pPr>
              <a:lnSpc>
                <a:spcPts val="2734"/>
              </a:lnSpc>
            </a:pPr>
            <a:r>
              <a:rPr lang="en-US" sz="2100" b="1" kern="0" spc="-66" dirty="0">
                <a:solidFill>
                  <a:srgbClr val="E0D6DE"/>
                </a:solidFill>
                <a:latin typeface="p22-mackinac-pro" pitchFamily="34" charset="0"/>
                <a:ea typeface="p22-mackinac-pro" pitchFamily="34" charset="-122"/>
                <a:cs typeface="p22-mackinac-pro" pitchFamily="34" charset="-120"/>
              </a:rPr>
              <a:t>Gestion des Fiches Patients</a:t>
            </a:r>
            <a:endParaRPr lang="en-US" sz="2100" dirty="0"/>
          </a:p>
        </p:txBody>
      </p:sp>
      <p:sp>
        <p:nvSpPr>
          <p:cNvPr id="18" name="Text 14"/>
          <p:cNvSpPr/>
          <p:nvPr/>
        </p:nvSpPr>
        <p:spPr>
          <a:xfrm>
            <a:off x="9944580" y="3745709"/>
            <a:ext cx="2647950" cy="2487811"/>
          </a:xfrm>
          <a:prstGeom prst="rect">
            <a:avLst/>
          </a:prstGeom>
          <a:noFill/>
          <a:ln/>
        </p:spPr>
        <p:txBody>
          <a:bodyPr wrap="square" lIns="91427" tIns="45713" rIns="91427" bIns="45713" rtlCol="0" anchor="t"/>
          <a:lstStyle/>
          <a:p>
            <a:pPr>
              <a:lnSpc>
                <a:spcPts val="2798"/>
              </a:lnSpc>
            </a:pPr>
            <a:r>
              <a:rPr lang="en-US" sz="1700" kern="0" spc="-36" dirty="0">
                <a:solidFill>
                  <a:srgbClr val="E0D6DE"/>
                </a:solidFill>
                <a:latin typeface="Inter" pitchFamily="34" charset="0"/>
                <a:ea typeface="Inter" pitchFamily="34" charset="-122"/>
                <a:cs typeface="Inter" pitchFamily="34" charset="-120"/>
              </a:rPr>
              <a:t>Permettre la gestion complète des informations des patients, telles que le prénom, nom, date de naissance, numéro de téléphone, sexe, adresse et allergies.</a:t>
            </a:r>
            <a:endParaRPr lang="en-US" sz="1700" dirty="0"/>
          </a:p>
        </p:txBody>
      </p:sp>
    </p:spTree>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4" name="Text 1"/>
          <p:cNvSpPr/>
          <p:nvPr/>
        </p:nvSpPr>
        <p:spPr>
          <a:xfrm>
            <a:off x="2037996" y="1861304"/>
            <a:ext cx="6575109" cy="694373"/>
          </a:xfrm>
          <a:prstGeom prst="rect">
            <a:avLst/>
          </a:prstGeom>
          <a:noFill/>
          <a:ln/>
        </p:spPr>
        <p:txBody>
          <a:bodyPr wrap="none" lIns="91427" tIns="45713" rIns="91427" bIns="45713" rtlCol="0" anchor="t"/>
          <a:lstStyle/>
          <a:p>
            <a:pPr>
              <a:lnSpc>
                <a:spcPts val="5468"/>
              </a:lnSpc>
            </a:pPr>
            <a:r>
              <a:rPr lang="en-US" sz="4400" b="1" kern="0" spc="-131" dirty="0">
                <a:solidFill>
                  <a:srgbClr val="A680FF"/>
                </a:solidFill>
                <a:latin typeface="p22-mackinac-pro" pitchFamily="34" charset="0"/>
                <a:ea typeface="p22-mackinac-pro" pitchFamily="34" charset="-122"/>
                <a:cs typeface="p22-mackinac-pro" pitchFamily="34" charset="-120"/>
              </a:rPr>
              <a:t>Structure de l'Application</a:t>
            </a:r>
            <a:endParaRPr lang="en-US" sz="4400" dirty="0"/>
          </a:p>
        </p:txBody>
      </p:sp>
      <p:sp>
        <p:nvSpPr>
          <p:cNvPr id="5" name="Text 2"/>
          <p:cNvSpPr/>
          <p:nvPr/>
        </p:nvSpPr>
        <p:spPr>
          <a:xfrm>
            <a:off x="2037994" y="3111103"/>
            <a:ext cx="2777490" cy="347186"/>
          </a:xfrm>
          <a:prstGeom prst="rect">
            <a:avLst/>
          </a:prstGeom>
          <a:noFill/>
          <a:ln/>
        </p:spPr>
        <p:txBody>
          <a:bodyPr wrap="none" lIns="91427" tIns="45713" rIns="91427" bIns="45713" rtlCol="0" anchor="t"/>
          <a:lstStyle/>
          <a:p>
            <a:pPr>
              <a:lnSpc>
                <a:spcPts val="2734"/>
              </a:lnSpc>
            </a:pPr>
            <a:r>
              <a:rPr lang="en-US" sz="2100" b="1" kern="0" spc="-66" dirty="0">
                <a:solidFill>
                  <a:srgbClr val="A680FF"/>
                </a:solidFill>
                <a:latin typeface="p22-mackinac-pro" pitchFamily="34" charset="0"/>
                <a:ea typeface="p22-mackinac-pro" pitchFamily="34" charset="-122"/>
                <a:cs typeface="p22-mackinac-pro" pitchFamily="34" charset="-120"/>
              </a:rPr>
              <a:t>MainUI.java</a:t>
            </a:r>
            <a:endParaRPr lang="en-US" sz="2100" dirty="0"/>
          </a:p>
        </p:txBody>
      </p:sp>
      <p:sp>
        <p:nvSpPr>
          <p:cNvPr id="6" name="Text 3"/>
          <p:cNvSpPr/>
          <p:nvPr/>
        </p:nvSpPr>
        <p:spPr>
          <a:xfrm>
            <a:off x="2037998" y="3680460"/>
            <a:ext cx="3156347" cy="1421606"/>
          </a:xfrm>
          <a:prstGeom prst="rect">
            <a:avLst/>
          </a:prstGeom>
          <a:noFill/>
          <a:ln/>
        </p:spPr>
        <p:txBody>
          <a:bodyPr wrap="square" lIns="91427" tIns="45713" rIns="91427" bIns="45713" rtlCol="0" anchor="t"/>
          <a:lstStyle/>
          <a:p>
            <a:pPr>
              <a:lnSpc>
                <a:spcPts val="2798"/>
              </a:lnSpc>
            </a:pPr>
            <a:r>
              <a:rPr lang="en-US" sz="1700" kern="0" spc="-36" dirty="0">
                <a:solidFill>
                  <a:srgbClr val="E0D6DE"/>
                </a:solidFill>
                <a:latin typeface="Inter" pitchFamily="34" charset="0"/>
                <a:ea typeface="Inter" pitchFamily="34" charset="-122"/>
                <a:cs typeface="Inter" pitchFamily="34" charset="-120"/>
              </a:rPr>
              <a:t>Point d'entrée de l'application, gère l'authentification des utilisateurs et affiche la page de connexion.</a:t>
            </a:r>
            <a:endParaRPr lang="en-US" sz="1700" dirty="0"/>
          </a:p>
        </p:txBody>
      </p:sp>
      <p:sp>
        <p:nvSpPr>
          <p:cNvPr id="7" name="Text 4"/>
          <p:cNvSpPr/>
          <p:nvPr/>
        </p:nvSpPr>
        <p:spPr>
          <a:xfrm>
            <a:off x="5743933" y="3111103"/>
            <a:ext cx="2777490" cy="347186"/>
          </a:xfrm>
          <a:prstGeom prst="rect">
            <a:avLst/>
          </a:prstGeom>
          <a:noFill/>
          <a:ln/>
        </p:spPr>
        <p:txBody>
          <a:bodyPr wrap="none" lIns="91427" tIns="45713" rIns="91427" bIns="45713" rtlCol="0" anchor="t"/>
          <a:lstStyle/>
          <a:p>
            <a:pPr>
              <a:lnSpc>
                <a:spcPts val="2734"/>
              </a:lnSpc>
            </a:pPr>
            <a:r>
              <a:rPr lang="en-US" sz="2100" b="1" kern="0" spc="-66" dirty="0">
                <a:solidFill>
                  <a:srgbClr val="A680FF"/>
                </a:solidFill>
                <a:latin typeface="p22-mackinac-pro" pitchFamily="34" charset="0"/>
                <a:ea typeface="p22-mackinac-pro" pitchFamily="34" charset="-122"/>
                <a:cs typeface="p22-mackinac-pro" pitchFamily="34" charset="-120"/>
              </a:rPr>
              <a:t>PrincipalMenu.java</a:t>
            </a:r>
            <a:endParaRPr lang="en-US" sz="2100" dirty="0"/>
          </a:p>
        </p:txBody>
      </p:sp>
      <p:sp>
        <p:nvSpPr>
          <p:cNvPr id="8" name="Text 5"/>
          <p:cNvSpPr/>
          <p:nvPr/>
        </p:nvSpPr>
        <p:spPr>
          <a:xfrm>
            <a:off x="5743937" y="3680460"/>
            <a:ext cx="3156347" cy="1421606"/>
          </a:xfrm>
          <a:prstGeom prst="rect">
            <a:avLst/>
          </a:prstGeom>
          <a:noFill/>
          <a:ln/>
        </p:spPr>
        <p:txBody>
          <a:bodyPr wrap="square" lIns="91427" tIns="45713" rIns="91427" bIns="45713" rtlCol="0" anchor="t"/>
          <a:lstStyle/>
          <a:p>
            <a:pPr>
              <a:lnSpc>
                <a:spcPts val="2798"/>
              </a:lnSpc>
            </a:pPr>
            <a:r>
              <a:rPr lang="en-US" sz="1700" kern="0" spc="-36" dirty="0">
                <a:solidFill>
                  <a:srgbClr val="E0D6DE"/>
                </a:solidFill>
                <a:latin typeface="Inter" pitchFamily="34" charset="0"/>
                <a:ea typeface="Inter" pitchFamily="34" charset="-122"/>
                <a:cs typeface="Inter" pitchFamily="34" charset="-120"/>
              </a:rPr>
              <a:t>Menu principal de l'application après la connexion, avec des boutons pour accéder aux différentes sections.</a:t>
            </a:r>
            <a:endParaRPr lang="en-US" sz="1700" dirty="0"/>
          </a:p>
        </p:txBody>
      </p:sp>
      <p:sp>
        <p:nvSpPr>
          <p:cNvPr id="9" name="Text 6"/>
          <p:cNvSpPr/>
          <p:nvPr/>
        </p:nvSpPr>
        <p:spPr>
          <a:xfrm>
            <a:off x="9449874" y="3111103"/>
            <a:ext cx="2777490" cy="347186"/>
          </a:xfrm>
          <a:prstGeom prst="rect">
            <a:avLst/>
          </a:prstGeom>
          <a:noFill/>
          <a:ln/>
        </p:spPr>
        <p:txBody>
          <a:bodyPr wrap="none" lIns="91427" tIns="45713" rIns="91427" bIns="45713" rtlCol="0" anchor="t"/>
          <a:lstStyle/>
          <a:p>
            <a:pPr>
              <a:lnSpc>
                <a:spcPts val="2734"/>
              </a:lnSpc>
            </a:pPr>
            <a:r>
              <a:rPr lang="en-US" sz="2100" b="1" kern="0" spc="-66" dirty="0">
                <a:solidFill>
                  <a:srgbClr val="A680FF"/>
                </a:solidFill>
                <a:latin typeface="p22-mackinac-pro" pitchFamily="34" charset="0"/>
                <a:ea typeface="p22-mackinac-pro" pitchFamily="34" charset="-122"/>
                <a:cs typeface="p22-mackinac-pro" pitchFamily="34" charset="-120"/>
              </a:rPr>
              <a:t>Autres Classes</a:t>
            </a:r>
            <a:endParaRPr lang="en-US" sz="2100" dirty="0"/>
          </a:p>
        </p:txBody>
      </p:sp>
      <p:sp>
        <p:nvSpPr>
          <p:cNvPr id="10" name="Text 7"/>
          <p:cNvSpPr/>
          <p:nvPr/>
        </p:nvSpPr>
        <p:spPr>
          <a:xfrm>
            <a:off x="9449876" y="3680460"/>
            <a:ext cx="3156347" cy="2487811"/>
          </a:xfrm>
          <a:prstGeom prst="rect">
            <a:avLst/>
          </a:prstGeom>
          <a:noFill/>
          <a:ln/>
        </p:spPr>
        <p:txBody>
          <a:bodyPr wrap="square" lIns="91427" tIns="45713" rIns="91427" bIns="45713" rtlCol="0" anchor="t"/>
          <a:lstStyle/>
          <a:p>
            <a:pPr>
              <a:lnSpc>
                <a:spcPts val="2798"/>
              </a:lnSpc>
            </a:pPr>
            <a:r>
              <a:rPr lang="en-US" sz="1700" kern="0" spc="-36" dirty="0">
                <a:solidFill>
                  <a:srgbClr val="E0D6DE"/>
                </a:solidFill>
                <a:latin typeface="Inter" pitchFamily="34" charset="0"/>
                <a:ea typeface="Inter" pitchFamily="34" charset="-122"/>
                <a:cs typeface="Inter" pitchFamily="34" charset="-120"/>
              </a:rPr>
              <a:t>PatientCards, Appointment, MedicalFile et Prescription, chacune avec des fonctionnalités spécifiques liées à la gestion des patients, rendez-vous, dossiers médicaux et prescriptions.</a:t>
            </a:r>
            <a:endParaRPr lang="en-US" sz="1700" dirty="0"/>
          </a:p>
        </p:txBody>
      </p:sp>
    </p:spTree>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4" name="Text 1"/>
          <p:cNvSpPr/>
          <p:nvPr/>
        </p:nvSpPr>
        <p:spPr>
          <a:xfrm>
            <a:off x="2037998" y="998935"/>
            <a:ext cx="8160901" cy="694373"/>
          </a:xfrm>
          <a:prstGeom prst="rect">
            <a:avLst/>
          </a:prstGeom>
          <a:noFill/>
          <a:ln/>
        </p:spPr>
        <p:txBody>
          <a:bodyPr wrap="none" lIns="91427" tIns="45713" rIns="91427" bIns="45713" rtlCol="0" anchor="t"/>
          <a:lstStyle/>
          <a:p>
            <a:pPr>
              <a:lnSpc>
                <a:spcPts val="5468"/>
              </a:lnSpc>
            </a:pPr>
            <a:r>
              <a:rPr lang="en-US" sz="4400" b="1" kern="0" spc="-131" dirty="0">
                <a:solidFill>
                  <a:srgbClr val="A680FF"/>
                </a:solidFill>
                <a:latin typeface="p22-mackinac-pro" pitchFamily="34" charset="0"/>
                <a:ea typeface="p22-mackinac-pro" pitchFamily="34" charset="-122"/>
                <a:cs typeface="p22-mackinac-pro" pitchFamily="34" charset="-120"/>
              </a:rPr>
              <a:t>Connexion à la Base de Données</a:t>
            </a:r>
            <a:endParaRPr lang="en-US" sz="4400" dirty="0"/>
          </a:p>
        </p:txBody>
      </p:sp>
      <p:sp>
        <p:nvSpPr>
          <p:cNvPr id="5" name="Shape 2"/>
          <p:cNvSpPr/>
          <p:nvPr/>
        </p:nvSpPr>
        <p:spPr>
          <a:xfrm>
            <a:off x="2037996" y="4684157"/>
            <a:ext cx="10554414" cy="44410"/>
          </a:xfrm>
          <a:prstGeom prst="roundRect">
            <a:avLst>
              <a:gd name="adj" fmla="val 225151"/>
            </a:avLst>
          </a:prstGeom>
          <a:solidFill>
            <a:srgbClr val="47337F"/>
          </a:solidFill>
          <a:ln/>
        </p:spPr>
      </p:sp>
      <p:sp>
        <p:nvSpPr>
          <p:cNvPr id="6" name="Shape 3"/>
          <p:cNvSpPr/>
          <p:nvPr/>
        </p:nvSpPr>
        <p:spPr>
          <a:xfrm>
            <a:off x="4059973" y="3906560"/>
            <a:ext cx="44410" cy="777598"/>
          </a:xfrm>
          <a:prstGeom prst="roundRect">
            <a:avLst>
              <a:gd name="adj" fmla="val 225151"/>
            </a:avLst>
          </a:prstGeom>
          <a:solidFill>
            <a:srgbClr val="47337F"/>
          </a:solidFill>
          <a:ln/>
        </p:spPr>
      </p:sp>
      <p:sp>
        <p:nvSpPr>
          <p:cNvPr id="7" name="Shape 4"/>
          <p:cNvSpPr/>
          <p:nvPr/>
        </p:nvSpPr>
        <p:spPr>
          <a:xfrm>
            <a:off x="3832266" y="4434249"/>
            <a:ext cx="499942" cy="499943"/>
          </a:xfrm>
          <a:prstGeom prst="roundRect">
            <a:avLst>
              <a:gd name="adj" fmla="val 20000"/>
            </a:avLst>
          </a:prstGeom>
          <a:solidFill>
            <a:srgbClr val="2E1A66"/>
          </a:solidFill>
          <a:ln w="7620">
            <a:solidFill>
              <a:srgbClr val="47337F"/>
            </a:solidFill>
            <a:prstDash val="solid"/>
          </a:ln>
        </p:spPr>
      </p:sp>
      <p:sp>
        <p:nvSpPr>
          <p:cNvPr id="8" name="Text 5"/>
          <p:cNvSpPr/>
          <p:nvPr/>
        </p:nvSpPr>
        <p:spPr>
          <a:xfrm>
            <a:off x="4019550" y="4475917"/>
            <a:ext cx="125373" cy="416482"/>
          </a:xfrm>
          <a:prstGeom prst="rect">
            <a:avLst/>
          </a:prstGeom>
          <a:noFill/>
          <a:ln/>
        </p:spPr>
        <p:txBody>
          <a:bodyPr wrap="none" lIns="91427" tIns="45713" rIns="91427" bIns="45713" rtlCol="0" anchor="t"/>
          <a:lstStyle/>
          <a:p>
            <a:pPr algn="ctr">
              <a:lnSpc>
                <a:spcPts val="3281"/>
              </a:lnSpc>
            </a:pPr>
            <a:r>
              <a:rPr lang="en-US" sz="2600" b="1" kern="0" spc="-79" dirty="0">
                <a:solidFill>
                  <a:srgbClr val="E0D6DE"/>
                </a:solidFill>
                <a:latin typeface="p22-mackinac-pro" pitchFamily="34" charset="0"/>
                <a:ea typeface="p22-mackinac-pro" pitchFamily="34" charset="-122"/>
                <a:cs typeface="p22-mackinac-pro" pitchFamily="34" charset="-120"/>
              </a:rPr>
              <a:t>1</a:t>
            </a:r>
            <a:endParaRPr lang="en-US" sz="2600" dirty="0"/>
          </a:p>
        </p:txBody>
      </p:sp>
      <p:sp>
        <p:nvSpPr>
          <p:cNvPr id="9" name="Text 6"/>
          <p:cNvSpPr/>
          <p:nvPr/>
        </p:nvSpPr>
        <p:spPr>
          <a:xfrm>
            <a:off x="2693434" y="2137648"/>
            <a:ext cx="2777490" cy="347186"/>
          </a:xfrm>
          <a:prstGeom prst="rect">
            <a:avLst/>
          </a:prstGeom>
          <a:noFill/>
          <a:ln/>
        </p:spPr>
        <p:txBody>
          <a:bodyPr wrap="none" lIns="91427" tIns="45713" rIns="91427" bIns="45713" rtlCol="0" anchor="t"/>
          <a:lstStyle/>
          <a:p>
            <a:pPr algn="ctr">
              <a:lnSpc>
                <a:spcPts val="2734"/>
              </a:lnSpc>
            </a:pPr>
            <a:r>
              <a:rPr lang="en-US" sz="2100" b="1" kern="0" spc="-66" dirty="0">
                <a:solidFill>
                  <a:srgbClr val="E0D6DE"/>
                </a:solidFill>
                <a:latin typeface="p22-mackinac-pro" pitchFamily="34" charset="0"/>
                <a:ea typeface="p22-mackinac-pro" pitchFamily="34" charset="-122"/>
                <a:cs typeface="p22-mackinac-pro" pitchFamily="34" charset="-120"/>
              </a:rPr>
              <a:t>Patients</a:t>
            </a:r>
            <a:endParaRPr lang="en-US" sz="2100" dirty="0"/>
          </a:p>
        </p:txBody>
      </p:sp>
      <p:sp>
        <p:nvSpPr>
          <p:cNvPr id="10" name="Text 7"/>
          <p:cNvSpPr/>
          <p:nvPr/>
        </p:nvSpPr>
        <p:spPr>
          <a:xfrm>
            <a:off x="2260167" y="2618065"/>
            <a:ext cx="3644027" cy="1066205"/>
          </a:xfrm>
          <a:prstGeom prst="rect">
            <a:avLst/>
          </a:prstGeom>
          <a:noFill/>
          <a:ln/>
        </p:spPr>
        <p:txBody>
          <a:bodyPr wrap="square" lIns="91427" tIns="45713" rIns="91427" bIns="45713" rtlCol="0" anchor="t"/>
          <a:lstStyle/>
          <a:p>
            <a:pPr algn="ctr">
              <a:lnSpc>
                <a:spcPts val="2798"/>
              </a:lnSpc>
            </a:pPr>
            <a:r>
              <a:rPr lang="en-US" sz="1700" kern="0" spc="-36" dirty="0">
                <a:solidFill>
                  <a:srgbClr val="E0D6DE"/>
                </a:solidFill>
                <a:latin typeface="Inter" pitchFamily="34" charset="0"/>
                <a:ea typeface="Inter" pitchFamily="34" charset="-122"/>
                <a:cs typeface="Inter" pitchFamily="34" charset="-120"/>
              </a:rPr>
              <a:t>La classe PatientCards est connectée à la table Patient dans la base de données Oracle.</a:t>
            </a:r>
            <a:endParaRPr lang="en-US" sz="1700" dirty="0"/>
          </a:p>
        </p:txBody>
      </p:sp>
      <p:sp>
        <p:nvSpPr>
          <p:cNvPr id="11" name="Shape 8"/>
          <p:cNvSpPr/>
          <p:nvPr/>
        </p:nvSpPr>
        <p:spPr>
          <a:xfrm>
            <a:off x="6215241" y="4684157"/>
            <a:ext cx="44410" cy="777598"/>
          </a:xfrm>
          <a:prstGeom prst="roundRect">
            <a:avLst>
              <a:gd name="adj" fmla="val 225151"/>
            </a:avLst>
          </a:prstGeom>
          <a:solidFill>
            <a:srgbClr val="47337F"/>
          </a:solidFill>
          <a:ln/>
        </p:spPr>
      </p:sp>
      <p:sp>
        <p:nvSpPr>
          <p:cNvPr id="12" name="Shape 9"/>
          <p:cNvSpPr/>
          <p:nvPr/>
        </p:nvSpPr>
        <p:spPr>
          <a:xfrm>
            <a:off x="5987535" y="4434249"/>
            <a:ext cx="499942" cy="499943"/>
          </a:xfrm>
          <a:prstGeom prst="roundRect">
            <a:avLst>
              <a:gd name="adj" fmla="val 20000"/>
            </a:avLst>
          </a:prstGeom>
          <a:solidFill>
            <a:srgbClr val="2E1A66"/>
          </a:solidFill>
          <a:ln w="7620">
            <a:solidFill>
              <a:srgbClr val="47337F"/>
            </a:solidFill>
            <a:prstDash val="solid"/>
          </a:ln>
        </p:spPr>
      </p:sp>
      <p:sp>
        <p:nvSpPr>
          <p:cNvPr id="13" name="Text 10"/>
          <p:cNvSpPr/>
          <p:nvPr/>
        </p:nvSpPr>
        <p:spPr>
          <a:xfrm>
            <a:off x="6145411" y="4475917"/>
            <a:ext cx="184070" cy="416482"/>
          </a:xfrm>
          <a:prstGeom prst="rect">
            <a:avLst/>
          </a:prstGeom>
          <a:noFill/>
          <a:ln/>
        </p:spPr>
        <p:txBody>
          <a:bodyPr wrap="none" lIns="91427" tIns="45713" rIns="91427" bIns="45713" rtlCol="0" anchor="t"/>
          <a:lstStyle/>
          <a:p>
            <a:pPr algn="ctr">
              <a:lnSpc>
                <a:spcPts val="3281"/>
              </a:lnSpc>
            </a:pPr>
            <a:r>
              <a:rPr lang="en-US" sz="2600" b="1" kern="0" spc="-79" dirty="0">
                <a:solidFill>
                  <a:srgbClr val="E0D6DE"/>
                </a:solidFill>
                <a:latin typeface="p22-mackinac-pro" pitchFamily="34" charset="0"/>
                <a:ea typeface="p22-mackinac-pro" pitchFamily="34" charset="-122"/>
                <a:cs typeface="p22-mackinac-pro" pitchFamily="34" charset="-120"/>
              </a:rPr>
              <a:t>2</a:t>
            </a:r>
            <a:endParaRPr lang="en-US" sz="2600" dirty="0"/>
          </a:p>
        </p:txBody>
      </p:sp>
      <p:sp>
        <p:nvSpPr>
          <p:cNvPr id="14" name="Text 11"/>
          <p:cNvSpPr/>
          <p:nvPr/>
        </p:nvSpPr>
        <p:spPr>
          <a:xfrm>
            <a:off x="4848701" y="5684044"/>
            <a:ext cx="2777490" cy="347186"/>
          </a:xfrm>
          <a:prstGeom prst="rect">
            <a:avLst/>
          </a:prstGeom>
          <a:noFill/>
          <a:ln/>
        </p:spPr>
        <p:txBody>
          <a:bodyPr wrap="none" lIns="91427" tIns="45713" rIns="91427" bIns="45713" rtlCol="0" anchor="t"/>
          <a:lstStyle/>
          <a:p>
            <a:pPr algn="ctr">
              <a:lnSpc>
                <a:spcPts val="2734"/>
              </a:lnSpc>
            </a:pPr>
            <a:r>
              <a:rPr lang="en-US" sz="2100" b="1" kern="0" spc="-66" dirty="0">
                <a:solidFill>
                  <a:srgbClr val="E0D6DE"/>
                </a:solidFill>
                <a:latin typeface="p22-mackinac-pro" pitchFamily="34" charset="0"/>
                <a:ea typeface="p22-mackinac-pro" pitchFamily="34" charset="-122"/>
                <a:cs typeface="p22-mackinac-pro" pitchFamily="34" charset="-120"/>
              </a:rPr>
              <a:t>Rendez-vous</a:t>
            </a:r>
            <a:endParaRPr lang="en-US" sz="2100" dirty="0"/>
          </a:p>
        </p:txBody>
      </p:sp>
      <p:sp>
        <p:nvSpPr>
          <p:cNvPr id="15" name="Text 12"/>
          <p:cNvSpPr/>
          <p:nvPr/>
        </p:nvSpPr>
        <p:spPr>
          <a:xfrm>
            <a:off x="4415434" y="6164461"/>
            <a:ext cx="3644146" cy="1066205"/>
          </a:xfrm>
          <a:prstGeom prst="rect">
            <a:avLst/>
          </a:prstGeom>
          <a:noFill/>
          <a:ln/>
        </p:spPr>
        <p:txBody>
          <a:bodyPr wrap="square" lIns="91427" tIns="45713" rIns="91427" bIns="45713" rtlCol="0" anchor="t"/>
          <a:lstStyle/>
          <a:p>
            <a:pPr algn="ctr">
              <a:lnSpc>
                <a:spcPts val="2798"/>
              </a:lnSpc>
            </a:pPr>
            <a:r>
              <a:rPr lang="en-US" sz="1700" kern="0" spc="-36" dirty="0">
                <a:solidFill>
                  <a:srgbClr val="E0D6DE"/>
                </a:solidFill>
                <a:latin typeface="Inter" pitchFamily="34" charset="0"/>
                <a:ea typeface="Inter" pitchFamily="34" charset="-122"/>
                <a:cs typeface="Inter" pitchFamily="34" charset="-120"/>
              </a:rPr>
              <a:t>La classe Appointment est connectée à la table Appointment dans la base de données Oracle.</a:t>
            </a:r>
            <a:endParaRPr lang="en-US" sz="1700" dirty="0"/>
          </a:p>
        </p:txBody>
      </p:sp>
      <p:sp>
        <p:nvSpPr>
          <p:cNvPr id="16" name="Shape 13"/>
          <p:cNvSpPr/>
          <p:nvPr/>
        </p:nvSpPr>
        <p:spPr>
          <a:xfrm>
            <a:off x="8370510" y="3906560"/>
            <a:ext cx="44410" cy="777598"/>
          </a:xfrm>
          <a:prstGeom prst="roundRect">
            <a:avLst>
              <a:gd name="adj" fmla="val 225151"/>
            </a:avLst>
          </a:prstGeom>
          <a:solidFill>
            <a:srgbClr val="47337F"/>
          </a:solidFill>
          <a:ln/>
        </p:spPr>
      </p:sp>
      <p:sp>
        <p:nvSpPr>
          <p:cNvPr id="17" name="Shape 14"/>
          <p:cNvSpPr/>
          <p:nvPr/>
        </p:nvSpPr>
        <p:spPr>
          <a:xfrm>
            <a:off x="8142803" y="4434249"/>
            <a:ext cx="499942" cy="499943"/>
          </a:xfrm>
          <a:prstGeom prst="roundRect">
            <a:avLst>
              <a:gd name="adj" fmla="val 20000"/>
            </a:avLst>
          </a:prstGeom>
          <a:solidFill>
            <a:srgbClr val="2E1A66"/>
          </a:solidFill>
          <a:ln w="7620">
            <a:solidFill>
              <a:srgbClr val="47337F"/>
            </a:solidFill>
            <a:prstDash val="solid"/>
          </a:ln>
        </p:spPr>
      </p:sp>
      <p:sp>
        <p:nvSpPr>
          <p:cNvPr id="18" name="Text 15"/>
          <p:cNvSpPr/>
          <p:nvPr/>
        </p:nvSpPr>
        <p:spPr>
          <a:xfrm>
            <a:off x="8297944" y="4475917"/>
            <a:ext cx="189667" cy="416482"/>
          </a:xfrm>
          <a:prstGeom prst="rect">
            <a:avLst/>
          </a:prstGeom>
          <a:noFill/>
          <a:ln/>
        </p:spPr>
        <p:txBody>
          <a:bodyPr wrap="none" lIns="91427" tIns="45713" rIns="91427" bIns="45713" rtlCol="0" anchor="t"/>
          <a:lstStyle/>
          <a:p>
            <a:pPr algn="ctr">
              <a:lnSpc>
                <a:spcPts val="3281"/>
              </a:lnSpc>
            </a:pPr>
            <a:r>
              <a:rPr lang="en-US" sz="2600" b="1" kern="0" spc="-79" dirty="0">
                <a:solidFill>
                  <a:srgbClr val="E0D6DE"/>
                </a:solidFill>
                <a:latin typeface="p22-mackinac-pro" pitchFamily="34" charset="0"/>
                <a:ea typeface="p22-mackinac-pro" pitchFamily="34" charset="-122"/>
                <a:cs typeface="p22-mackinac-pro" pitchFamily="34" charset="-120"/>
              </a:rPr>
              <a:t>3</a:t>
            </a:r>
            <a:endParaRPr lang="en-US" sz="2600" dirty="0"/>
          </a:p>
        </p:txBody>
      </p:sp>
      <p:sp>
        <p:nvSpPr>
          <p:cNvPr id="19" name="Text 16"/>
          <p:cNvSpPr/>
          <p:nvPr/>
        </p:nvSpPr>
        <p:spPr>
          <a:xfrm>
            <a:off x="7003973" y="2137648"/>
            <a:ext cx="2777490" cy="347186"/>
          </a:xfrm>
          <a:prstGeom prst="rect">
            <a:avLst/>
          </a:prstGeom>
          <a:noFill/>
          <a:ln/>
        </p:spPr>
        <p:txBody>
          <a:bodyPr wrap="none" lIns="91427" tIns="45713" rIns="91427" bIns="45713" rtlCol="0" anchor="t"/>
          <a:lstStyle/>
          <a:p>
            <a:pPr algn="ctr">
              <a:lnSpc>
                <a:spcPts val="2734"/>
              </a:lnSpc>
            </a:pPr>
            <a:r>
              <a:rPr lang="en-US" sz="2100" b="1" kern="0" spc="-66" dirty="0">
                <a:solidFill>
                  <a:srgbClr val="E0D6DE"/>
                </a:solidFill>
                <a:latin typeface="p22-mackinac-pro" pitchFamily="34" charset="0"/>
                <a:ea typeface="p22-mackinac-pro" pitchFamily="34" charset="-122"/>
                <a:cs typeface="p22-mackinac-pro" pitchFamily="34" charset="-120"/>
              </a:rPr>
              <a:t>Dossiers Médicaux</a:t>
            </a:r>
            <a:endParaRPr lang="en-US" sz="2100" dirty="0"/>
          </a:p>
        </p:txBody>
      </p:sp>
      <p:sp>
        <p:nvSpPr>
          <p:cNvPr id="20" name="Text 17"/>
          <p:cNvSpPr/>
          <p:nvPr/>
        </p:nvSpPr>
        <p:spPr>
          <a:xfrm>
            <a:off x="6570706" y="2618065"/>
            <a:ext cx="3644146" cy="1066205"/>
          </a:xfrm>
          <a:prstGeom prst="rect">
            <a:avLst/>
          </a:prstGeom>
          <a:noFill/>
          <a:ln/>
        </p:spPr>
        <p:txBody>
          <a:bodyPr wrap="square" lIns="91427" tIns="45713" rIns="91427" bIns="45713" rtlCol="0" anchor="t"/>
          <a:lstStyle/>
          <a:p>
            <a:pPr algn="ctr">
              <a:lnSpc>
                <a:spcPts val="2798"/>
              </a:lnSpc>
            </a:pPr>
            <a:r>
              <a:rPr lang="en-US" sz="1700" kern="0" spc="-36" dirty="0">
                <a:solidFill>
                  <a:srgbClr val="E0D6DE"/>
                </a:solidFill>
                <a:latin typeface="Inter" pitchFamily="34" charset="0"/>
                <a:ea typeface="Inter" pitchFamily="34" charset="-122"/>
                <a:cs typeface="Inter" pitchFamily="34" charset="-120"/>
              </a:rPr>
              <a:t>La classe MedicalFile est connectée à la table Medicalfile dans la base de données Oracle.</a:t>
            </a:r>
            <a:endParaRPr lang="en-US" sz="1700" dirty="0"/>
          </a:p>
        </p:txBody>
      </p:sp>
      <p:sp>
        <p:nvSpPr>
          <p:cNvPr id="21" name="Shape 18"/>
          <p:cNvSpPr/>
          <p:nvPr/>
        </p:nvSpPr>
        <p:spPr>
          <a:xfrm>
            <a:off x="10525899" y="4684157"/>
            <a:ext cx="44410" cy="777598"/>
          </a:xfrm>
          <a:prstGeom prst="roundRect">
            <a:avLst>
              <a:gd name="adj" fmla="val 225151"/>
            </a:avLst>
          </a:prstGeom>
          <a:solidFill>
            <a:srgbClr val="47337F"/>
          </a:solidFill>
          <a:ln/>
        </p:spPr>
      </p:sp>
      <p:sp>
        <p:nvSpPr>
          <p:cNvPr id="22" name="Shape 19"/>
          <p:cNvSpPr/>
          <p:nvPr/>
        </p:nvSpPr>
        <p:spPr>
          <a:xfrm>
            <a:off x="10298194" y="4434249"/>
            <a:ext cx="499942" cy="499943"/>
          </a:xfrm>
          <a:prstGeom prst="roundRect">
            <a:avLst>
              <a:gd name="adj" fmla="val 20000"/>
            </a:avLst>
          </a:prstGeom>
          <a:solidFill>
            <a:srgbClr val="2E1A66"/>
          </a:solidFill>
          <a:ln w="7620">
            <a:solidFill>
              <a:srgbClr val="47337F"/>
            </a:solidFill>
            <a:prstDash val="solid"/>
          </a:ln>
        </p:spPr>
      </p:sp>
      <p:sp>
        <p:nvSpPr>
          <p:cNvPr id="23" name="Text 20"/>
          <p:cNvSpPr/>
          <p:nvPr/>
        </p:nvSpPr>
        <p:spPr>
          <a:xfrm>
            <a:off x="10448093" y="4475917"/>
            <a:ext cx="200026" cy="416482"/>
          </a:xfrm>
          <a:prstGeom prst="rect">
            <a:avLst/>
          </a:prstGeom>
          <a:noFill/>
          <a:ln/>
        </p:spPr>
        <p:txBody>
          <a:bodyPr wrap="none" lIns="91427" tIns="45713" rIns="91427" bIns="45713" rtlCol="0" anchor="t"/>
          <a:lstStyle/>
          <a:p>
            <a:pPr algn="ctr">
              <a:lnSpc>
                <a:spcPts val="3281"/>
              </a:lnSpc>
            </a:pPr>
            <a:r>
              <a:rPr lang="en-US" sz="2600" b="1" kern="0" spc="-79" dirty="0">
                <a:solidFill>
                  <a:srgbClr val="E0D6DE"/>
                </a:solidFill>
                <a:latin typeface="p22-mackinac-pro" pitchFamily="34" charset="0"/>
                <a:ea typeface="p22-mackinac-pro" pitchFamily="34" charset="-122"/>
                <a:cs typeface="p22-mackinac-pro" pitchFamily="34" charset="-120"/>
              </a:rPr>
              <a:t>4</a:t>
            </a:r>
            <a:endParaRPr lang="en-US" sz="2600" dirty="0"/>
          </a:p>
        </p:txBody>
      </p:sp>
      <p:sp>
        <p:nvSpPr>
          <p:cNvPr id="24" name="Text 21"/>
          <p:cNvSpPr/>
          <p:nvPr/>
        </p:nvSpPr>
        <p:spPr>
          <a:xfrm>
            <a:off x="9159362" y="5684044"/>
            <a:ext cx="2777490" cy="347186"/>
          </a:xfrm>
          <a:prstGeom prst="rect">
            <a:avLst/>
          </a:prstGeom>
          <a:noFill/>
          <a:ln/>
        </p:spPr>
        <p:txBody>
          <a:bodyPr wrap="none" lIns="91427" tIns="45713" rIns="91427" bIns="45713" rtlCol="0" anchor="t"/>
          <a:lstStyle/>
          <a:p>
            <a:pPr algn="ctr">
              <a:lnSpc>
                <a:spcPts val="2734"/>
              </a:lnSpc>
            </a:pPr>
            <a:r>
              <a:rPr lang="en-US" sz="2100" b="1" kern="0" spc="-66" dirty="0">
                <a:solidFill>
                  <a:srgbClr val="E0D6DE"/>
                </a:solidFill>
                <a:latin typeface="p22-mackinac-pro" pitchFamily="34" charset="0"/>
                <a:ea typeface="p22-mackinac-pro" pitchFamily="34" charset="-122"/>
                <a:cs typeface="p22-mackinac-pro" pitchFamily="34" charset="-120"/>
              </a:rPr>
              <a:t>Prescriptions</a:t>
            </a:r>
            <a:endParaRPr lang="en-US" sz="2100" dirty="0"/>
          </a:p>
        </p:txBody>
      </p:sp>
      <p:sp>
        <p:nvSpPr>
          <p:cNvPr id="25" name="Text 22"/>
          <p:cNvSpPr/>
          <p:nvPr/>
        </p:nvSpPr>
        <p:spPr>
          <a:xfrm>
            <a:off x="8726093" y="6164461"/>
            <a:ext cx="3644146" cy="1066205"/>
          </a:xfrm>
          <a:prstGeom prst="rect">
            <a:avLst/>
          </a:prstGeom>
          <a:noFill/>
          <a:ln/>
        </p:spPr>
        <p:txBody>
          <a:bodyPr wrap="square" lIns="91427" tIns="45713" rIns="91427" bIns="45713" rtlCol="0" anchor="t"/>
          <a:lstStyle/>
          <a:p>
            <a:pPr algn="ctr">
              <a:lnSpc>
                <a:spcPts val="2798"/>
              </a:lnSpc>
            </a:pPr>
            <a:r>
              <a:rPr lang="en-US" sz="1700" kern="0" spc="-36" dirty="0">
                <a:solidFill>
                  <a:srgbClr val="E0D6DE"/>
                </a:solidFill>
                <a:latin typeface="Inter" pitchFamily="34" charset="0"/>
                <a:ea typeface="Inter" pitchFamily="34" charset="-122"/>
                <a:cs typeface="Inter" pitchFamily="34" charset="-120"/>
              </a:rPr>
              <a:t>La classe Prescription est connectée à la table Prescription dans la base de données Oracle.</a:t>
            </a:r>
            <a:endParaRPr lang="en-US" sz="1700" dirty="0"/>
          </a:p>
        </p:txBody>
      </p:sp>
    </p:spTree>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4" name="Text 1"/>
          <p:cNvSpPr/>
          <p:nvPr/>
        </p:nvSpPr>
        <p:spPr>
          <a:xfrm>
            <a:off x="2037996" y="1072753"/>
            <a:ext cx="5554981" cy="694373"/>
          </a:xfrm>
          <a:prstGeom prst="rect">
            <a:avLst/>
          </a:prstGeom>
          <a:noFill/>
          <a:ln/>
        </p:spPr>
        <p:txBody>
          <a:bodyPr wrap="none" lIns="91427" tIns="45713" rIns="91427" bIns="45713" rtlCol="0" anchor="t"/>
          <a:lstStyle/>
          <a:p>
            <a:pPr>
              <a:lnSpc>
                <a:spcPts val="5468"/>
              </a:lnSpc>
            </a:pPr>
            <a:r>
              <a:rPr lang="en-US" sz="4400" b="1" kern="0" spc="-131" dirty="0">
                <a:solidFill>
                  <a:srgbClr val="A680FF"/>
                </a:solidFill>
                <a:latin typeface="p22-mackinac-pro" pitchFamily="34" charset="0"/>
                <a:ea typeface="p22-mackinac-pro" pitchFamily="34" charset="-122"/>
                <a:cs typeface="p22-mackinac-pro" pitchFamily="34" charset="-120"/>
              </a:rPr>
              <a:t>Gestion des Patients</a:t>
            </a:r>
            <a:endParaRPr lang="en-US" sz="4400" dirty="0"/>
          </a:p>
        </p:txBody>
      </p:sp>
      <p:sp>
        <p:nvSpPr>
          <p:cNvPr id="5" name="Shape 2"/>
          <p:cNvSpPr/>
          <p:nvPr/>
        </p:nvSpPr>
        <p:spPr>
          <a:xfrm>
            <a:off x="2037993" y="2211467"/>
            <a:ext cx="5166122" cy="2717006"/>
          </a:xfrm>
          <a:prstGeom prst="roundRect">
            <a:avLst>
              <a:gd name="adj" fmla="val 3680"/>
            </a:avLst>
          </a:prstGeom>
          <a:solidFill>
            <a:srgbClr val="2E1A66"/>
          </a:solidFill>
          <a:ln w="7620">
            <a:solidFill>
              <a:srgbClr val="47337F"/>
            </a:solidFill>
            <a:prstDash val="solid"/>
          </a:ln>
        </p:spPr>
      </p:sp>
      <p:sp>
        <p:nvSpPr>
          <p:cNvPr id="6" name="Text 3"/>
          <p:cNvSpPr/>
          <p:nvPr/>
        </p:nvSpPr>
        <p:spPr>
          <a:xfrm>
            <a:off x="2267786" y="2441259"/>
            <a:ext cx="2777490" cy="347186"/>
          </a:xfrm>
          <a:prstGeom prst="rect">
            <a:avLst/>
          </a:prstGeom>
          <a:noFill/>
          <a:ln/>
        </p:spPr>
        <p:txBody>
          <a:bodyPr wrap="none" lIns="91427" tIns="45713" rIns="91427" bIns="45713" rtlCol="0" anchor="t"/>
          <a:lstStyle/>
          <a:p>
            <a:pPr>
              <a:lnSpc>
                <a:spcPts val="2734"/>
              </a:lnSpc>
            </a:pPr>
            <a:r>
              <a:rPr lang="en-US" sz="2100" b="1" kern="0" spc="-66" dirty="0">
                <a:solidFill>
                  <a:srgbClr val="E0D6DE"/>
                </a:solidFill>
                <a:latin typeface="p22-mackinac-pro" pitchFamily="34" charset="0"/>
                <a:ea typeface="p22-mackinac-pro" pitchFamily="34" charset="-122"/>
                <a:cs typeface="p22-mackinac-pro" pitchFamily="34" charset="-120"/>
              </a:rPr>
              <a:t>Ajout de Patients</a:t>
            </a:r>
            <a:endParaRPr lang="en-US" sz="2100" dirty="0"/>
          </a:p>
        </p:txBody>
      </p:sp>
      <p:sp>
        <p:nvSpPr>
          <p:cNvPr id="7" name="Text 4"/>
          <p:cNvSpPr/>
          <p:nvPr/>
        </p:nvSpPr>
        <p:spPr>
          <a:xfrm>
            <a:off x="2267784" y="2921675"/>
            <a:ext cx="4706541" cy="1777008"/>
          </a:xfrm>
          <a:prstGeom prst="rect">
            <a:avLst/>
          </a:prstGeom>
          <a:noFill/>
          <a:ln/>
        </p:spPr>
        <p:txBody>
          <a:bodyPr wrap="square" lIns="91427" tIns="45713" rIns="91427" bIns="45713" rtlCol="0" anchor="t"/>
          <a:lstStyle/>
          <a:p>
            <a:pPr>
              <a:lnSpc>
                <a:spcPts val="2798"/>
              </a:lnSpc>
            </a:pPr>
            <a:r>
              <a:rPr lang="en-US" sz="1700" kern="0" spc="-36" dirty="0">
                <a:solidFill>
                  <a:srgbClr val="E0D6DE"/>
                </a:solidFill>
                <a:latin typeface="Inter" pitchFamily="34" charset="0"/>
                <a:ea typeface="Inter" pitchFamily="34" charset="-122"/>
                <a:cs typeface="Inter" pitchFamily="34" charset="-120"/>
              </a:rPr>
              <a:t>La classe PatientCards permet d'ajouter de nouveaux patients en saisissant leurs informations personnelles (prénom, nom, date de naissance, numéro de téléphone, sexe, adresse, allergies).</a:t>
            </a:r>
            <a:endParaRPr lang="en-US" sz="1700" dirty="0"/>
          </a:p>
        </p:txBody>
      </p:sp>
      <p:sp>
        <p:nvSpPr>
          <p:cNvPr id="8" name="Shape 5"/>
          <p:cNvSpPr/>
          <p:nvPr/>
        </p:nvSpPr>
        <p:spPr>
          <a:xfrm>
            <a:off x="7426285" y="2211467"/>
            <a:ext cx="5166122" cy="2717006"/>
          </a:xfrm>
          <a:prstGeom prst="roundRect">
            <a:avLst>
              <a:gd name="adj" fmla="val 3680"/>
            </a:avLst>
          </a:prstGeom>
          <a:solidFill>
            <a:srgbClr val="2E1A66"/>
          </a:solidFill>
          <a:ln w="7620">
            <a:solidFill>
              <a:srgbClr val="47337F"/>
            </a:solidFill>
            <a:prstDash val="solid"/>
          </a:ln>
        </p:spPr>
      </p:sp>
      <p:sp>
        <p:nvSpPr>
          <p:cNvPr id="9" name="Text 6"/>
          <p:cNvSpPr/>
          <p:nvPr/>
        </p:nvSpPr>
        <p:spPr>
          <a:xfrm>
            <a:off x="7656079" y="2441259"/>
            <a:ext cx="3258264" cy="347186"/>
          </a:xfrm>
          <a:prstGeom prst="rect">
            <a:avLst/>
          </a:prstGeom>
          <a:noFill/>
          <a:ln/>
        </p:spPr>
        <p:txBody>
          <a:bodyPr wrap="none" lIns="91427" tIns="45713" rIns="91427" bIns="45713" rtlCol="0" anchor="t"/>
          <a:lstStyle/>
          <a:p>
            <a:pPr>
              <a:lnSpc>
                <a:spcPts val="2734"/>
              </a:lnSpc>
            </a:pPr>
            <a:r>
              <a:rPr lang="en-US" sz="2100" b="1" kern="0" spc="-66" dirty="0">
                <a:solidFill>
                  <a:srgbClr val="E0D6DE"/>
                </a:solidFill>
                <a:latin typeface="p22-mackinac-pro" pitchFamily="34" charset="0"/>
                <a:ea typeface="p22-mackinac-pro" pitchFamily="34" charset="-122"/>
                <a:cs typeface="p22-mackinac-pro" pitchFamily="34" charset="-120"/>
              </a:rPr>
              <a:t>Modification des Patients</a:t>
            </a:r>
            <a:endParaRPr lang="en-US" sz="2100" dirty="0"/>
          </a:p>
        </p:txBody>
      </p:sp>
      <p:sp>
        <p:nvSpPr>
          <p:cNvPr id="10" name="Text 7"/>
          <p:cNvSpPr/>
          <p:nvPr/>
        </p:nvSpPr>
        <p:spPr>
          <a:xfrm>
            <a:off x="7656078" y="2921677"/>
            <a:ext cx="4706541" cy="1066205"/>
          </a:xfrm>
          <a:prstGeom prst="rect">
            <a:avLst/>
          </a:prstGeom>
          <a:noFill/>
          <a:ln/>
        </p:spPr>
        <p:txBody>
          <a:bodyPr wrap="square" lIns="91427" tIns="45713" rIns="91427" bIns="45713" rtlCol="0" anchor="t"/>
          <a:lstStyle/>
          <a:p>
            <a:pPr>
              <a:lnSpc>
                <a:spcPts val="2798"/>
              </a:lnSpc>
            </a:pPr>
            <a:r>
              <a:rPr lang="en-US" sz="1700" kern="0" spc="-36" dirty="0">
                <a:solidFill>
                  <a:srgbClr val="E0D6DE"/>
                </a:solidFill>
                <a:latin typeface="Inter" pitchFamily="34" charset="0"/>
                <a:ea typeface="Inter" pitchFamily="34" charset="-122"/>
                <a:cs typeface="Inter" pitchFamily="34" charset="-120"/>
              </a:rPr>
              <a:t>Les informations des patients peuvent être mises à jour à tout moment via l'interface de la classe PatientCards.</a:t>
            </a:r>
            <a:endParaRPr lang="en-US" sz="1700" dirty="0"/>
          </a:p>
        </p:txBody>
      </p:sp>
      <p:sp>
        <p:nvSpPr>
          <p:cNvPr id="11" name="Shape 8"/>
          <p:cNvSpPr/>
          <p:nvPr/>
        </p:nvSpPr>
        <p:spPr>
          <a:xfrm>
            <a:off x="2037993" y="5150646"/>
            <a:ext cx="5166122" cy="2006203"/>
          </a:xfrm>
          <a:prstGeom prst="roundRect">
            <a:avLst>
              <a:gd name="adj" fmla="val 4984"/>
            </a:avLst>
          </a:prstGeom>
          <a:solidFill>
            <a:srgbClr val="2E1A66"/>
          </a:solidFill>
          <a:ln w="7620">
            <a:solidFill>
              <a:srgbClr val="47337F"/>
            </a:solidFill>
            <a:prstDash val="solid"/>
          </a:ln>
        </p:spPr>
      </p:sp>
      <p:sp>
        <p:nvSpPr>
          <p:cNvPr id="12" name="Text 9"/>
          <p:cNvSpPr/>
          <p:nvPr/>
        </p:nvSpPr>
        <p:spPr>
          <a:xfrm>
            <a:off x="2267784" y="5380434"/>
            <a:ext cx="3186589" cy="347186"/>
          </a:xfrm>
          <a:prstGeom prst="rect">
            <a:avLst/>
          </a:prstGeom>
          <a:noFill/>
          <a:ln/>
        </p:spPr>
        <p:txBody>
          <a:bodyPr wrap="none" lIns="91427" tIns="45713" rIns="91427" bIns="45713" rtlCol="0" anchor="t"/>
          <a:lstStyle/>
          <a:p>
            <a:pPr>
              <a:lnSpc>
                <a:spcPts val="2734"/>
              </a:lnSpc>
            </a:pPr>
            <a:r>
              <a:rPr lang="en-US" sz="2100" b="1" kern="0" spc="-66" dirty="0">
                <a:solidFill>
                  <a:srgbClr val="E0D6DE"/>
                </a:solidFill>
                <a:latin typeface="p22-mackinac-pro" pitchFamily="34" charset="0"/>
                <a:ea typeface="p22-mackinac-pro" pitchFamily="34" charset="-122"/>
                <a:cs typeface="p22-mackinac-pro" pitchFamily="34" charset="-120"/>
              </a:rPr>
              <a:t>Suppression des Patients</a:t>
            </a:r>
            <a:endParaRPr lang="en-US" sz="2100" dirty="0"/>
          </a:p>
        </p:txBody>
      </p:sp>
      <p:sp>
        <p:nvSpPr>
          <p:cNvPr id="13" name="Text 10"/>
          <p:cNvSpPr/>
          <p:nvPr/>
        </p:nvSpPr>
        <p:spPr>
          <a:xfrm>
            <a:off x="2267784" y="5860855"/>
            <a:ext cx="4706541" cy="1066205"/>
          </a:xfrm>
          <a:prstGeom prst="rect">
            <a:avLst/>
          </a:prstGeom>
          <a:noFill/>
          <a:ln/>
        </p:spPr>
        <p:txBody>
          <a:bodyPr wrap="square" lIns="91427" tIns="45713" rIns="91427" bIns="45713" rtlCol="0" anchor="t"/>
          <a:lstStyle/>
          <a:p>
            <a:pPr>
              <a:lnSpc>
                <a:spcPts val="2798"/>
              </a:lnSpc>
            </a:pPr>
            <a:r>
              <a:rPr lang="en-US" sz="1700" kern="0" spc="-36" dirty="0">
                <a:solidFill>
                  <a:srgbClr val="E0D6DE"/>
                </a:solidFill>
                <a:latin typeface="Inter" pitchFamily="34" charset="0"/>
                <a:ea typeface="Inter" pitchFamily="34" charset="-122"/>
                <a:cs typeface="Inter" pitchFamily="34" charset="-120"/>
              </a:rPr>
              <a:t>Les patients peuvent être supprimés de la base de données à l'aide de la classe PatientCards.</a:t>
            </a:r>
            <a:endParaRPr lang="en-US" sz="1700" dirty="0"/>
          </a:p>
        </p:txBody>
      </p:sp>
      <p:sp>
        <p:nvSpPr>
          <p:cNvPr id="14" name="Shape 11"/>
          <p:cNvSpPr/>
          <p:nvPr/>
        </p:nvSpPr>
        <p:spPr>
          <a:xfrm>
            <a:off x="7426285" y="5150646"/>
            <a:ext cx="5166122" cy="2006203"/>
          </a:xfrm>
          <a:prstGeom prst="roundRect">
            <a:avLst>
              <a:gd name="adj" fmla="val 4984"/>
            </a:avLst>
          </a:prstGeom>
          <a:solidFill>
            <a:srgbClr val="2E1A66"/>
          </a:solidFill>
          <a:ln w="7620">
            <a:solidFill>
              <a:srgbClr val="47337F"/>
            </a:solidFill>
            <a:prstDash val="solid"/>
          </a:ln>
        </p:spPr>
      </p:sp>
      <p:sp>
        <p:nvSpPr>
          <p:cNvPr id="15" name="Text 12"/>
          <p:cNvSpPr/>
          <p:nvPr/>
        </p:nvSpPr>
        <p:spPr>
          <a:xfrm>
            <a:off x="7656079" y="5380434"/>
            <a:ext cx="3254334" cy="347186"/>
          </a:xfrm>
          <a:prstGeom prst="rect">
            <a:avLst/>
          </a:prstGeom>
          <a:noFill/>
          <a:ln/>
        </p:spPr>
        <p:txBody>
          <a:bodyPr wrap="none" lIns="91427" tIns="45713" rIns="91427" bIns="45713" rtlCol="0" anchor="t"/>
          <a:lstStyle/>
          <a:p>
            <a:pPr>
              <a:lnSpc>
                <a:spcPts val="2734"/>
              </a:lnSpc>
            </a:pPr>
            <a:r>
              <a:rPr lang="en-US" sz="2100" b="1" kern="0" spc="-66" dirty="0">
                <a:solidFill>
                  <a:srgbClr val="E0D6DE"/>
                </a:solidFill>
                <a:latin typeface="p22-mackinac-pro" pitchFamily="34" charset="0"/>
                <a:ea typeface="p22-mackinac-pro" pitchFamily="34" charset="-122"/>
                <a:cs typeface="p22-mackinac-pro" pitchFamily="34" charset="-120"/>
              </a:rPr>
              <a:t>Retour au Menu Principal</a:t>
            </a:r>
            <a:endParaRPr lang="en-US" sz="2100" dirty="0"/>
          </a:p>
        </p:txBody>
      </p:sp>
      <p:sp>
        <p:nvSpPr>
          <p:cNvPr id="16" name="Text 13"/>
          <p:cNvSpPr/>
          <p:nvPr/>
        </p:nvSpPr>
        <p:spPr>
          <a:xfrm>
            <a:off x="7656078" y="5860855"/>
            <a:ext cx="4706541" cy="1066205"/>
          </a:xfrm>
          <a:prstGeom prst="rect">
            <a:avLst/>
          </a:prstGeom>
          <a:noFill/>
          <a:ln/>
        </p:spPr>
        <p:txBody>
          <a:bodyPr wrap="square" lIns="91427" tIns="45713" rIns="91427" bIns="45713" rtlCol="0" anchor="t"/>
          <a:lstStyle/>
          <a:p>
            <a:pPr>
              <a:lnSpc>
                <a:spcPts val="2798"/>
              </a:lnSpc>
            </a:pPr>
            <a:r>
              <a:rPr lang="en-US" sz="1700" kern="0" spc="-36" dirty="0">
                <a:solidFill>
                  <a:srgbClr val="E0D6DE"/>
                </a:solidFill>
                <a:latin typeface="Inter" pitchFamily="34" charset="0"/>
                <a:ea typeface="Inter" pitchFamily="34" charset="-122"/>
                <a:cs typeface="Inter" pitchFamily="34" charset="-120"/>
              </a:rPr>
              <a:t>La classe PatientCards fournit une interface pour revenir au menu principal (PrincipalMenu).</a:t>
            </a:r>
            <a:endParaRPr lang="en-US" sz="1700" dirty="0"/>
          </a:p>
        </p:txBody>
      </p:sp>
    </p:spTree>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4" name="Text 1"/>
          <p:cNvSpPr/>
          <p:nvPr/>
        </p:nvSpPr>
        <p:spPr>
          <a:xfrm>
            <a:off x="2037993" y="1516975"/>
            <a:ext cx="6362462" cy="694373"/>
          </a:xfrm>
          <a:prstGeom prst="rect">
            <a:avLst/>
          </a:prstGeom>
          <a:noFill/>
          <a:ln/>
        </p:spPr>
        <p:txBody>
          <a:bodyPr wrap="none" lIns="91427" tIns="45713" rIns="91427" bIns="45713" rtlCol="0" anchor="t"/>
          <a:lstStyle/>
          <a:p>
            <a:pPr>
              <a:lnSpc>
                <a:spcPts val="5468"/>
              </a:lnSpc>
            </a:pPr>
            <a:r>
              <a:rPr lang="en-US" sz="4400" b="1" kern="0" spc="-131" dirty="0">
                <a:solidFill>
                  <a:srgbClr val="A680FF"/>
                </a:solidFill>
                <a:latin typeface="p22-mackinac-pro" pitchFamily="34" charset="0"/>
                <a:ea typeface="p22-mackinac-pro" pitchFamily="34" charset="-122"/>
                <a:cs typeface="p22-mackinac-pro" pitchFamily="34" charset="-120"/>
              </a:rPr>
              <a:t>Gestion des Rendez-vous</a:t>
            </a:r>
            <a:endParaRPr lang="en-US" sz="4400" dirty="0"/>
          </a:p>
        </p:txBody>
      </p:sp>
      <p:pic>
        <p:nvPicPr>
          <p:cNvPr id="5" name="Image 1" descr="preencoded.png"/>
          <p:cNvPicPr>
            <a:picLocks noChangeAspect="1"/>
          </p:cNvPicPr>
          <p:nvPr/>
        </p:nvPicPr>
        <p:blipFill>
          <a:blip r:embed="rId4"/>
          <a:stretch>
            <a:fillRect/>
          </a:stretch>
        </p:blipFill>
        <p:spPr>
          <a:xfrm>
            <a:off x="2037994" y="2655689"/>
            <a:ext cx="2638544" cy="888682"/>
          </a:xfrm>
          <a:prstGeom prst="rect">
            <a:avLst/>
          </a:prstGeom>
        </p:spPr>
      </p:pic>
      <p:sp>
        <p:nvSpPr>
          <p:cNvPr id="6" name="Text 2"/>
          <p:cNvSpPr/>
          <p:nvPr/>
        </p:nvSpPr>
        <p:spPr>
          <a:xfrm>
            <a:off x="2260167" y="3877629"/>
            <a:ext cx="2194203" cy="347186"/>
          </a:xfrm>
          <a:prstGeom prst="rect">
            <a:avLst/>
          </a:prstGeom>
          <a:noFill/>
          <a:ln/>
        </p:spPr>
        <p:txBody>
          <a:bodyPr wrap="none" lIns="91427" tIns="45713" rIns="91427" bIns="45713" rtlCol="0" anchor="t"/>
          <a:lstStyle/>
          <a:p>
            <a:pPr>
              <a:lnSpc>
                <a:spcPts val="2734"/>
              </a:lnSpc>
            </a:pPr>
            <a:r>
              <a:rPr lang="en-US" sz="2100" b="1" kern="0" spc="-66" dirty="0">
                <a:solidFill>
                  <a:srgbClr val="E0D6DE"/>
                </a:solidFill>
                <a:latin typeface="p22-mackinac-pro" pitchFamily="34" charset="0"/>
                <a:ea typeface="p22-mackinac-pro" pitchFamily="34" charset="-122"/>
                <a:cs typeface="p22-mackinac-pro" pitchFamily="34" charset="-120"/>
              </a:rPr>
              <a:t>Planification</a:t>
            </a:r>
            <a:endParaRPr lang="en-US" sz="2100" dirty="0"/>
          </a:p>
        </p:txBody>
      </p:sp>
      <p:sp>
        <p:nvSpPr>
          <p:cNvPr id="7" name="Text 3"/>
          <p:cNvSpPr/>
          <p:nvPr/>
        </p:nvSpPr>
        <p:spPr>
          <a:xfrm>
            <a:off x="2260167" y="4358045"/>
            <a:ext cx="2194203" cy="2132410"/>
          </a:xfrm>
          <a:prstGeom prst="rect">
            <a:avLst/>
          </a:prstGeom>
          <a:noFill/>
          <a:ln/>
        </p:spPr>
        <p:txBody>
          <a:bodyPr wrap="square" lIns="91427" tIns="45713" rIns="91427" bIns="45713" rtlCol="0" anchor="t"/>
          <a:lstStyle/>
          <a:p>
            <a:pPr>
              <a:lnSpc>
                <a:spcPts val="2798"/>
              </a:lnSpc>
            </a:pPr>
            <a:r>
              <a:rPr lang="en-US" sz="1700" kern="0" spc="-36" dirty="0">
                <a:solidFill>
                  <a:srgbClr val="E0D6DE"/>
                </a:solidFill>
                <a:latin typeface="Inter" pitchFamily="34" charset="0"/>
                <a:ea typeface="Inter" pitchFamily="34" charset="-122"/>
                <a:cs typeface="Inter" pitchFamily="34" charset="-120"/>
              </a:rPr>
              <a:t>La classe Appointment permet de planifier de nouveaux rendez-vous pour les patients.</a:t>
            </a:r>
            <a:endParaRPr lang="en-US" sz="1700" dirty="0"/>
          </a:p>
        </p:txBody>
      </p:sp>
      <p:pic>
        <p:nvPicPr>
          <p:cNvPr id="8" name="Image 2" descr="preencoded.png"/>
          <p:cNvPicPr>
            <a:picLocks noChangeAspect="1"/>
          </p:cNvPicPr>
          <p:nvPr/>
        </p:nvPicPr>
        <p:blipFill>
          <a:blip r:embed="rId5"/>
          <a:stretch>
            <a:fillRect/>
          </a:stretch>
        </p:blipFill>
        <p:spPr>
          <a:xfrm>
            <a:off x="4676538" y="2655689"/>
            <a:ext cx="2638662" cy="888682"/>
          </a:xfrm>
          <a:prstGeom prst="rect">
            <a:avLst/>
          </a:prstGeom>
        </p:spPr>
      </p:pic>
      <p:sp>
        <p:nvSpPr>
          <p:cNvPr id="9" name="Text 4"/>
          <p:cNvSpPr/>
          <p:nvPr/>
        </p:nvSpPr>
        <p:spPr>
          <a:xfrm>
            <a:off x="4898709" y="3877629"/>
            <a:ext cx="2194322" cy="347186"/>
          </a:xfrm>
          <a:prstGeom prst="rect">
            <a:avLst/>
          </a:prstGeom>
          <a:noFill/>
          <a:ln/>
        </p:spPr>
        <p:txBody>
          <a:bodyPr wrap="none" lIns="91427" tIns="45713" rIns="91427" bIns="45713" rtlCol="0" anchor="t"/>
          <a:lstStyle/>
          <a:p>
            <a:pPr>
              <a:lnSpc>
                <a:spcPts val="2734"/>
              </a:lnSpc>
            </a:pPr>
            <a:r>
              <a:rPr lang="en-US" sz="2100" b="1" kern="0" spc="-66" dirty="0">
                <a:solidFill>
                  <a:srgbClr val="E0D6DE"/>
                </a:solidFill>
                <a:latin typeface="p22-mackinac-pro" pitchFamily="34" charset="0"/>
                <a:ea typeface="p22-mackinac-pro" pitchFamily="34" charset="-122"/>
                <a:cs typeface="p22-mackinac-pro" pitchFamily="34" charset="-120"/>
              </a:rPr>
              <a:t>Modification</a:t>
            </a:r>
            <a:endParaRPr lang="en-US" sz="2100" dirty="0"/>
          </a:p>
        </p:txBody>
      </p:sp>
      <p:sp>
        <p:nvSpPr>
          <p:cNvPr id="10" name="Text 5"/>
          <p:cNvSpPr/>
          <p:nvPr/>
        </p:nvSpPr>
        <p:spPr>
          <a:xfrm>
            <a:off x="4898709" y="4358045"/>
            <a:ext cx="2194322" cy="1777008"/>
          </a:xfrm>
          <a:prstGeom prst="rect">
            <a:avLst/>
          </a:prstGeom>
          <a:noFill/>
          <a:ln/>
        </p:spPr>
        <p:txBody>
          <a:bodyPr wrap="square" lIns="91427" tIns="45713" rIns="91427" bIns="45713" rtlCol="0" anchor="t"/>
          <a:lstStyle/>
          <a:p>
            <a:pPr>
              <a:lnSpc>
                <a:spcPts val="2798"/>
              </a:lnSpc>
            </a:pPr>
            <a:r>
              <a:rPr lang="en-US" sz="1700" kern="0" spc="-36" dirty="0">
                <a:solidFill>
                  <a:srgbClr val="E0D6DE"/>
                </a:solidFill>
                <a:latin typeface="Inter" pitchFamily="34" charset="0"/>
                <a:ea typeface="Inter" pitchFamily="34" charset="-122"/>
                <a:cs typeface="Inter" pitchFamily="34" charset="-120"/>
              </a:rPr>
              <a:t>Les rendez-vous existants peuvent être modifiés via l'interface de la classe Appointment.</a:t>
            </a:r>
            <a:endParaRPr lang="en-US" sz="1700" dirty="0"/>
          </a:p>
        </p:txBody>
      </p:sp>
      <p:pic>
        <p:nvPicPr>
          <p:cNvPr id="11" name="Image 3" descr="preencoded.png"/>
          <p:cNvPicPr>
            <a:picLocks noChangeAspect="1"/>
          </p:cNvPicPr>
          <p:nvPr/>
        </p:nvPicPr>
        <p:blipFill>
          <a:blip r:embed="rId6"/>
          <a:stretch>
            <a:fillRect/>
          </a:stretch>
        </p:blipFill>
        <p:spPr>
          <a:xfrm>
            <a:off x="7315200" y="2655689"/>
            <a:ext cx="2638544" cy="888682"/>
          </a:xfrm>
          <a:prstGeom prst="rect">
            <a:avLst/>
          </a:prstGeom>
        </p:spPr>
      </p:pic>
      <p:sp>
        <p:nvSpPr>
          <p:cNvPr id="12" name="Text 6"/>
          <p:cNvSpPr/>
          <p:nvPr/>
        </p:nvSpPr>
        <p:spPr>
          <a:xfrm>
            <a:off x="7537375" y="3877629"/>
            <a:ext cx="2194203" cy="347186"/>
          </a:xfrm>
          <a:prstGeom prst="rect">
            <a:avLst/>
          </a:prstGeom>
          <a:noFill/>
          <a:ln/>
        </p:spPr>
        <p:txBody>
          <a:bodyPr wrap="none" lIns="91427" tIns="45713" rIns="91427" bIns="45713" rtlCol="0" anchor="t"/>
          <a:lstStyle/>
          <a:p>
            <a:pPr>
              <a:lnSpc>
                <a:spcPts val="2734"/>
              </a:lnSpc>
            </a:pPr>
            <a:r>
              <a:rPr lang="en-US" sz="2100" b="1" kern="0" spc="-66" dirty="0">
                <a:solidFill>
                  <a:srgbClr val="E0D6DE"/>
                </a:solidFill>
                <a:latin typeface="p22-mackinac-pro" pitchFamily="34" charset="0"/>
                <a:ea typeface="p22-mackinac-pro" pitchFamily="34" charset="-122"/>
                <a:cs typeface="p22-mackinac-pro" pitchFamily="34" charset="-120"/>
              </a:rPr>
              <a:t>Suppression</a:t>
            </a:r>
            <a:endParaRPr lang="en-US" sz="2100" dirty="0"/>
          </a:p>
        </p:txBody>
      </p:sp>
      <p:sp>
        <p:nvSpPr>
          <p:cNvPr id="13" name="Text 7"/>
          <p:cNvSpPr/>
          <p:nvPr/>
        </p:nvSpPr>
        <p:spPr>
          <a:xfrm>
            <a:off x="7537375" y="4358045"/>
            <a:ext cx="2194203" cy="2132410"/>
          </a:xfrm>
          <a:prstGeom prst="rect">
            <a:avLst/>
          </a:prstGeom>
          <a:noFill/>
          <a:ln/>
        </p:spPr>
        <p:txBody>
          <a:bodyPr wrap="square" lIns="91427" tIns="45713" rIns="91427" bIns="45713" rtlCol="0" anchor="t"/>
          <a:lstStyle/>
          <a:p>
            <a:pPr>
              <a:lnSpc>
                <a:spcPts val="2798"/>
              </a:lnSpc>
            </a:pPr>
            <a:r>
              <a:rPr lang="en-US" sz="1700" kern="0" spc="-36" dirty="0">
                <a:solidFill>
                  <a:srgbClr val="E0D6DE"/>
                </a:solidFill>
                <a:latin typeface="Inter" pitchFamily="34" charset="0"/>
                <a:ea typeface="Inter" pitchFamily="34" charset="-122"/>
                <a:cs typeface="Inter" pitchFamily="34" charset="-120"/>
              </a:rPr>
              <a:t>Les rendez-vous peuvent être supprimés de la base de données à l'aide de la classe Appointment.</a:t>
            </a:r>
            <a:endParaRPr lang="en-US" sz="1700" dirty="0"/>
          </a:p>
        </p:txBody>
      </p:sp>
      <p:pic>
        <p:nvPicPr>
          <p:cNvPr id="14" name="Image 4" descr="preencoded.png"/>
          <p:cNvPicPr>
            <a:picLocks noChangeAspect="1"/>
          </p:cNvPicPr>
          <p:nvPr/>
        </p:nvPicPr>
        <p:blipFill>
          <a:blip r:embed="rId7"/>
          <a:stretch>
            <a:fillRect/>
          </a:stretch>
        </p:blipFill>
        <p:spPr>
          <a:xfrm>
            <a:off x="9953746" y="2655689"/>
            <a:ext cx="2638662" cy="888682"/>
          </a:xfrm>
          <a:prstGeom prst="rect">
            <a:avLst/>
          </a:prstGeom>
        </p:spPr>
      </p:pic>
      <p:sp>
        <p:nvSpPr>
          <p:cNvPr id="15" name="Text 8"/>
          <p:cNvSpPr/>
          <p:nvPr/>
        </p:nvSpPr>
        <p:spPr>
          <a:xfrm>
            <a:off x="10175917" y="3877629"/>
            <a:ext cx="2194322" cy="347186"/>
          </a:xfrm>
          <a:prstGeom prst="rect">
            <a:avLst/>
          </a:prstGeom>
          <a:noFill/>
          <a:ln/>
        </p:spPr>
        <p:txBody>
          <a:bodyPr wrap="none" lIns="91427" tIns="45713" rIns="91427" bIns="45713" rtlCol="0" anchor="t"/>
          <a:lstStyle/>
          <a:p>
            <a:pPr>
              <a:lnSpc>
                <a:spcPts val="2734"/>
              </a:lnSpc>
            </a:pPr>
            <a:r>
              <a:rPr lang="en-US" sz="2100" b="1" kern="0" spc="-66" dirty="0">
                <a:solidFill>
                  <a:srgbClr val="E0D6DE"/>
                </a:solidFill>
                <a:latin typeface="p22-mackinac-pro" pitchFamily="34" charset="0"/>
                <a:ea typeface="p22-mackinac-pro" pitchFamily="34" charset="-122"/>
                <a:cs typeface="p22-mackinac-pro" pitchFamily="34" charset="-120"/>
              </a:rPr>
              <a:t>Retour au Menu</a:t>
            </a:r>
            <a:endParaRPr lang="en-US" sz="2100" dirty="0"/>
          </a:p>
        </p:txBody>
      </p:sp>
      <p:sp>
        <p:nvSpPr>
          <p:cNvPr id="16" name="Text 9"/>
          <p:cNvSpPr/>
          <p:nvPr/>
        </p:nvSpPr>
        <p:spPr>
          <a:xfrm>
            <a:off x="10175917" y="4358045"/>
            <a:ext cx="2194322" cy="2132410"/>
          </a:xfrm>
          <a:prstGeom prst="rect">
            <a:avLst/>
          </a:prstGeom>
          <a:noFill/>
          <a:ln/>
        </p:spPr>
        <p:txBody>
          <a:bodyPr wrap="square" lIns="91427" tIns="45713" rIns="91427" bIns="45713" rtlCol="0" anchor="t"/>
          <a:lstStyle/>
          <a:p>
            <a:pPr>
              <a:lnSpc>
                <a:spcPts val="2798"/>
              </a:lnSpc>
            </a:pPr>
            <a:r>
              <a:rPr lang="en-US" sz="1700" kern="0" spc="-36" dirty="0">
                <a:solidFill>
                  <a:srgbClr val="E0D6DE"/>
                </a:solidFill>
                <a:latin typeface="Inter" pitchFamily="34" charset="0"/>
                <a:ea typeface="Inter" pitchFamily="34" charset="-122"/>
                <a:cs typeface="Inter" pitchFamily="34" charset="-120"/>
              </a:rPr>
              <a:t>La classe Appointment fournit une interface pour revenir au menu principal (PrincipalMenu).</a:t>
            </a:r>
            <a:endParaRPr lang="en-US" sz="1700" dirty="0"/>
          </a:p>
        </p:txBody>
      </p:sp>
    </p:spTree>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4" name="Text 1"/>
          <p:cNvSpPr/>
          <p:nvPr/>
        </p:nvSpPr>
        <p:spPr>
          <a:xfrm>
            <a:off x="2037994" y="2027875"/>
            <a:ext cx="7849314" cy="694373"/>
          </a:xfrm>
          <a:prstGeom prst="rect">
            <a:avLst/>
          </a:prstGeom>
          <a:noFill/>
          <a:ln/>
        </p:spPr>
        <p:txBody>
          <a:bodyPr wrap="none" lIns="91427" tIns="45713" rIns="91427" bIns="45713" rtlCol="0" anchor="t"/>
          <a:lstStyle/>
          <a:p>
            <a:pPr>
              <a:lnSpc>
                <a:spcPts val="5468"/>
              </a:lnSpc>
            </a:pPr>
            <a:r>
              <a:rPr lang="en-US" sz="4400" b="1" kern="0" spc="-131" dirty="0">
                <a:solidFill>
                  <a:srgbClr val="A680FF"/>
                </a:solidFill>
                <a:latin typeface="p22-mackinac-pro" pitchFamily="34" charset="0"/>
                <a:ea typeface="p22-mackinac-pro" pitchFamily="34" charset="-122"/>
                <a:cs typeface="p22-mackinac-pro" pitchFamily="34" charset="-120"/>
              </a:rPr>
              <a:t>Gestion des Dossiers Médicaux</a:t>
            </a:r>
            <a:endParaRPr lang="en-US" sz="4400" dirty="0"/>
          </a:p>
        </p:txBody>
      </p:sp>
      <p:pic>
        <p:nvPicPr>
          <p:cNvPr id="5" name="Image 1" descr="preencoded.png"/>
          <p:cNvPicPr>
            <a:picLocks noChangeAspect="1"/>
          </p:cNvPicPr>
          <p:nvPr/>
        </p:nvPicPr>
        <p:blipFill>
          <a:blip r:embed="rId4"/>
          <a:stretch>
            <a:fillRect/>
          </a:stretch>
        </p:blipFill>
        <p:spPr>
          <a:xfrm>
            <a:off x="2037995" y="3166589"/>
            <a:ext cx="555427" cy="555427"/>
          </a:xfrm>
          <a:prstGeom prst="rect">
            <a:avLst/>
          </a:prstGeom>
        </p:spPr>
      </p:pic>
      <p:sp>
        <p:nvSpPr>
          <p:cNvPr id="6" name="Text 2"/>
          <p:cNvSpPr/>
          <p:nvPr/>
        </p:nvSpPr>
        <p:spPr>
          <a:xfrm>
            <a:off x="2037994" y="3944183"/>
            <a:ext cx="2388632" cy="347186"/>
          </a:xfrm>
          <a:prstGeom prst="rect">
            <a:avLst/>
          </a:prstGeom>
          <a:noFill/>
          <a:ln/>
        </p:spPr>
        <p:txBody>
          <a:bodyPr wrap="none" lIns="91427" tIns="45713" rIns="91427" bIns="45713" rtlCol="0" anchor="t"/>
          <a:lstStyle/>
          <a:p>
            <a:pPr>
              <a:lnSpc>
                <a:spcPts val="2734"/>
              </a:lnSpc>
            </a:pPr>
            <a:r>
              <a:rPr lang="en-US" sz="2100" b="1" kern="0" spc="-66" dirty="0">
                <a:solidFill>
                  <a:srgbClr val="E0D6DE"/>
                </a:solidFill>
                <a:latin typeface="p22-mackinac-pro" pitchFamily="34" charset="0"/>
                <a:ea typeface="p22-mackinac-pro" pitchFamily="34" charset="-122"/>
                <a:cs typeface="p22-mackinac-pro" pitchFamily="34" charset="-120"/>
              </a:rPr>
              <a:t>Ajout</a:t>
            </a:r>
            <a:endParaRPr lang="en-US" sz="2100" dirty="0"/>
          </a:p>
        </p:txBody>
      </p:sp>
      <p:sp>
        <p:nvSpPr>
          <p:cNvPr id="7" name="Text 3"/>
          <p:cNvSpPr/>
          <p:nvPr/>
        </p:nvSpPr>
        <p:spPr>
          <a:xfrm>
            <a:off x="2037994" y="4424602"/>
            <a:ext cx="2388632" cy="1777008"/>
          </a:xfrm>
          <a:prstGeom prst="rect">
            <a:avLst/>
          </a:prstGeom>
          <a:noFill/>
          <a:ln/>
        </p:spPr>
        <p:txBody>
          <a:bodyPr wrap="square" lIns="91427" tIns="45713" rIns="91427" bIns="45713" rtlCol="0" anchor="t"/>
          <a:lstStyle/>
          <a:p>
            <a:pPr>
              <a:lnSpc>
                <a:spcPts val="2798"/>
              </a:lnSpc>
            </a:pPr>
            <a:r>
              <a:rPr lang="en-US" sz="1700" kern="0" spc="-36" dirty="0">
                <a:solidFill>
                  <a:srgbClr val="E0D6DE"/>
                </a:solidFill>
                <a:latin typeface="Inter" pitchFamily="34" charset="0"/>
                <a:ea typeface="Inter" pitchFamily="34" charset="-122"/>
                <a:cs typeface="Inter" pitchFamily="34" charset="-120"/>
              </a:rPr>
              <a:t>La classe MedicalFile permet d'ajouter de nouveaux dossiers médicaux pour les patients.</a:t>
            </a:r>
            <a:endParaRPr lang="en-US" sz="1700" dirty="0"/>
          </a:p>
        </p:txBody>
      </p:sp>
      <p:pic>
        <p:nvPicPr>
          <p:cNvPr id="8" name="Image 2" descr="preencoded.png"/>
          <p:cNvPicPr>
            <a:picLocks noChangeAspect="1"/>
          </p:cNvPicPr>
          <p:nvPr/>
        </p:nvPicPr>
        <p:blipFill>
          <a:blip r:embed="rId5"/>
          <a:stretch>
            <a:fillRect/>
          </a:stretch>
        </p:blipFill>
        <p:spPr>
          <a:xfrm>
            <a:off x="4759882" y="3166589"/>
            <a:ext cx="555427" cy="555427"/>
          </a:xfrm>
          <a:prstGeom prst="rect">
            <a:avLst/>
          </a:prstGeom>
        </p:spPr>
      </p:pic>
      <p:sp>
        <p:nvSpPr>
          <p:cNvPr id="9" name="Text 4"/>
          <p:cNvSpPr/>
          <p:nvPr/>
        </p:nvSpPr>
        <p:spPr>
          <a:xfrm>
            <a:off x="4759882" y="3944183"/>
            <a:ext cx="2388632" cy="347186"/>
          </a:xfrm>
          <a:prstGeom prst="rect">
            <a:avLst/>
          </a:prstGeom>
          <a:noFill/>
          <a:ln/>
        </p:spPr>
        <p:txBody>
          <a:bodyPr wrap="none" lIns="91427" tIns="45713" rIns="91427" bIns="45713" rtlCol="0" anchor="t"/>
          <a:lstStyle/>
          <a:p>
            <a:pPr>
              <a:lnSpc>
                <a:spcPts val="2734"/>
              </a:lnSpc>
            </a:pPr>
            <a:r>
              <a:rPr lang="en-US" sz="2100" b="1" kern="0" spc="-66" dirty="0">
                <a:solidFill>
                  <a:srgbClr val="E0D6DE"/>
                </a:solidFill>
                <a:latin typeface="p22-mackinac-pro" pitchFamily="34" charset="0"/>
                <a:ea typeface="p22-mackinac-pro" pitchFamily="34" charset="-122"/>
                <a:cs typeface="p22-mackinac-pro" pitchFamily="34" charset="-120"/>
              </a:rPr>
              <a:t>Modification</a:t>
            </a:r>
            <a:endParaRPr lang="en-US" sz="2100" dirty="0"/>
          </a:p>
        </p:txBody>
      </p:sp>
      <p:sp>
        <p:nvSpPr>
          <p:cNvPr id="10" name="Text 5"/>
          <p:cNvSpPr/>
          <p:nvPr/>
        </p:nvSpPr>
        <p:spPr>
          <a:xfrm>
            <a:off x="4759882" y="4424602"/>
            <a:ext cx="2388632" cy="1777008"/>
          </a:xfrm>
          <a:prstGeom prst="rect">
            <a:avLst/>
          </a:prstGeom>
          <a:noFill/>
          <a:ln/>
        </p:spPr>
        <p:txBody>
          <a:bodyPr wrap="square" lIns="91427" tIns="45713" rIns="91427" bIns="45713" rtlCol="0" anchor="t"/>
          <a:lstStyle/>
          <a:p>
            <a:pPr>
              <a:lnSpc>
                <a:spcPts val="2798"/>
              </a:lnSpc>
            </a:pPr>
            <a:r>
              <a:rPr lang="en-US" sz="1700" kern="0" spc="-36" dirty="0">
                <a:solidFill>
                  <a:srgbClr val="E0D6DE"/>
                </a:solidFill>
                <a:latin typeface="Inter" pitchFamily="34" charset="0"/>
                <a:ea typeface="Inter" pitchFamily="34" charset="-122"/>
                <a:cs typeface="Inter" pitchFamily="34" charset="-120"/>
              </a:rPr>
              <a:t>Les informations des dossiers médicaux peuvent être mises à jour via l'interface de la classe MedicalFile.</a:t>
            </a:r>
            <a:endParaRPr lang="en-US" sz="1700" dirty="0"/>
          </a:p>
        </p:txBody>
      </p:sp>
      <p:pic>
        <p:nvPicPr>
          <p:cNvPr id="11" name="Image 3" descr="preencoded.png"/>
          <p:cNvPicPr>
            <a:picLocks noChangeAspect="1"/>
          </p:cNvPicPr>
          <p:nvPr/>
        </p:nvPicPr>
        <p:blipFill>
          <a:blip r:embed="rId6"/>
          <a:stretch>
            <a:fillRect/>
          </a:stretch>
        </p:blipFill>
        <p:spPr>
          <a:xfrm>
            <a:off x="7481768" y="3166589"/>
            <a:ext cx="555427" cy="555427"/>
          </a:xfrm>
          <a:prstGeom prst="rect">
            <a:avLst/>
          </a:prstGeom>
        </p:spPr>
      </p:pic>
      <p:sp>
        <p:nvSpPr>
          <p:cNvPr id="12" name="Text 6"/>
          <p:cNvSpPr/>
          <p:nvPr/>
        </p:nvSpPr>
        <p:spPr>
          <a:xfrm>
            <a:off x="7481770" y="3944183"/>
            <a:ext cx="2388632" cy="347186"/>
          </a:xfrm>
          <a:prstGeom prst="rect">
            <a:avLst/>
          </a:prstGeom>
          <a:noFill/>
          <a:ln/>
        </p:spPr>
        <p:txBody>
          <a:bodyPr wrap="none" lIns="91427" tIns="45713" rIns="91427" bIns="45713" rtlCol="0" anchor="t"/>
          <a:lstStyle/>
          <a:p>
            <a:pPr>
              <a:lnSpc>
                <a:spcPts val="2734"/>
              </a:lnSpc>
            </a:pPr>
            <a:r>
              <a:rPr lang="en-US" sz="2100" b="1" kern="0" spc="-66" dirty="0">
                <a:solidFill>
                  <a:srgbClr val="E0D6DE"/>
                </a:solidFill>
                <a:latin typeface="p22-mackinac-pro" pitchFamily="34" charset="0"/>
                <a:ea typeface="p22-mackinac-pro" pitchFamily="34" charset="-122"/>
                <a:cs typeface="p22-mackinac-pro" pitchFamily="34" charset="-120"/>
              </a:rPr>
              <a:t>Suppression</a:t>
            </a:r>
            <a:endParaRPr lang="en-US" sz="2100" dirty="0"/>
          </a:p>
        </p:txBody>
      </p:sp>
      <p:sp>
        <p:nvSpPr>
          <p:cNvPr id="13" name="Text 7"/>
          <p:cNvSpPr/>
          <p:nvPr/>
        </p:nvSpPr>
        <p:spPr>
          <a:xfrm>
            <a:off x="7481770" y="4424602"/>
            <a:ext cx="2388632" cy="1777008"/>
          </a:xfrm>
          <a:prstGeom prst="rect">
            <a:avLst/>
          </a:prstGeom>
          <a:noFill/>
          <a:ln/>
        </p:spPr>
        <p:txBody>
          <a:bodyPr wrap="square" lIns="91427" tIns="45713" rIns="91427" bIns="45713" rtlCol="0" anchor="t"/>
          <a:lstStyle/>
          <a:p>
            <a:pPr>
              <a:lnSpc>
                <a:spcPts val="2798"/>
              </a:lnSpc>
            </a:pPr>
            <a:r>
              <a:rPr lang="en-US" sz="1700" kern="0" spc="-36" dirty="0">
                <a:solidFill>
                  <a:srgbClr val="E0D6DE"/>
                </a:solidFill>
                <a:latin typeface="Inter" pitchFamily="34" charset="0"/>
                <a:ea typeface="Inter" pitchFamily="34" charset="-122"/>
                <a:cs typeface="Inter" pitchFamily="34" charset="-120"/>
              </a:rPr>
              <a:t>Les dossiers médicaux peuvent être supprimés de la base de données à l'aide de la classe MedicalFile.</a:t>
            </a:r>
            <a:endParaRPr lang="en-US" sz="1700" dirty="0"/>
          </a:p>
        </p:txBody>
      </p:sp>
      <p:pic>
        <p:nvPicPr>
          <p:cNvPr id="14" name="Image 4" descr="preencoded.png"/>
          <p:cNvPicPr>
            <a:picLocks noChangeAspect="1"/>
          </p:cNvPicPr>
          <p:nvPr/>
        </p:nvPicPr>
        <p:blipFill>
          <a:blip r:embed="rId7"/>
          <a:stretch>
            <a:fillRect/>
          </a:stretch>
        </p:blipFill>
        <p:spPr>
          <a:xfrm>
            <a:off x="10203656" y="3166589"/>
            <a:ext cx="555427" cy="555427"/>
          </a:xfrm>
          <a:prstGeom prst="rect">
            <a:avLst/>
          </a:prstGeom>
        </p:spPr>
      </p:pic>
      <p:sp>
        <p:nvSpPr>
          <p:cNvPr id="15" name="Text 8"/>
          <p:cNvSpPr/>
          <p:nvPr/>
        </p:nvSpPr>
        <p:spPr>
          <a:xfrm>
            <a:off x="10203660" y="3944183"/>
            <a:ext cx="2388750" cy="347186"/>
          </a:xfrm>
          <a:prstGeom prst="rect">
            <a:avLst/>
          </a:prstGeom>
          <a:noFill/>
          <a:ln/>
        </p:spPr>
        <p:txBody>
          <a:bodyPr wrap="none" lIns="91427" tIns="45713" rIns="91427" bIns="45713" rtlCol="0" anchor="t"/>
          <a:lstStyle/>
          <a:p>
            <a:pPr>
              <a:lnSpc>
                <a:spcPts val="2734"/>
              </a:lnSpc>
            </a:pPr>
            <a:r>
              <a:rPr lang="en-US" sz="2100" b="1" kern="0" spc="-66" dirty="0">
                <a:solidFill>
                  <a:srgbClr val="E0D6DE"/>
                </a:solidFill>
                <a:latin typeface="p22-mackinac-pro" pitchFamily="34" charset="0"/>
                <a:ea typeface="p22-mackinac-pro" pitchFamily="34" charset="-122"/>
                <a:cs typeface="p22-mackinac-pro" pitchFamily="34" charset="-120"/>
              </a:rPr>
              <a:t>Retour au Menu</a:t>
            </a:r>
            <a:endParaRPr lang="en-US" sz="2100" dirty="0"/>
          </a:p>
        </p:txBody>
      </p:sp>
      <p:sp>
        <p:nvSpPr>
          <p:cNvPr id="16" name="Text 9"/>
          <p:cNvSpPr/>
          <p:nvPr/>
        </p:nvSpPr>
        <p:spPr>
          <a:xfrm>
            <a:off x="10203660" y="4424602"/>
            <a:ext cx="2388750" cy="1777008"/>
          </a:xfrm>
          <a:prstGeom prst="rect">
            <a:avLst/>
          </a:prstGeom>
          <a:noFill/>
          <a:ln/>
        </p:spPr>
        <p:txBody>
          <a:bodyPr wrap="square" lIns="91427" tIns="45713" rIns="91427" bIns="45713" rtlCol="0" anchor="t"/>
          <a:lstStyle/>
          <a:p>
            <a:pPr>
              <a:lnSpc>
                <a:spcPts val="2798"/>
              </a:lnSpc>
            </a:pPr>
            <a:r>
              <a:rPr lang="en-US" sz="1700" kern="0" spc="-36" dirty="0">
                <a:solidFill>
                  <a:srgbClr val="E0D6DE"/>
                </a:solidFill>
                <a:latin typeface="Inter" pitchFamily="34" charset="0"/>
                <a:ea typeface="Inter" pitchFamily="34" charset="-122"/>
                <a:cs typeface="Inter" pitchFamily="34" charset="-120"/>
              </a:rPr>
              <a:t>La classe MedicalFile fournit une interface pour revenir au menu principal (PrincipalMenu).</a:t>
            </a:r>
            <a:endParaRPr lang="en-US" sz="1700" dirty="0"/>
          </a:p>
        </p:txBody>
      </p:sp>
    </p:spTree>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4" name="Text 1"/>
          <p:cNvSpPr/>
          <p:nvPr/>
        </p:nvSpPr>
        <p:spPr>
          <a:xfrm>
            <a:off x="2037993" y="1019653"/>
            <a:ext cx="6475690" cy="694373"/>
          </a:xfrm>
          <a:prstGeom prst="rect">
            <a:avLst/>
          </a:prstGeom>
          <a:noFill/>
          <a:ln/>
        </p:spPr>
        <p:txBody>
          <a:bodyPr wrap="none" lIns="91427" tIns="45713" rIns="91427" bIns="45713" rtlCol="0" anchor="t"/>
          <a:lstStyle/>
          <a:p>
            <a:pPr>
              <a:lnSpc>
                <a:spcPts val="5468"/>
              </a:lnSpc>
            </a:pPr>
            <a:r>
              <a:rPr lang="en-US" sz="4400" b="1" kern="0" spc="-131" dirty="0">
                <a:solidFill>
                  <a:srgbClr val="A680FF"/>
                </a:solidFill>
                <a:latin typeface="p22-mackinac-pro" pitchFamily="34" charset="0"/>
                <a:ea typeface="p22-mackinac-pro" pitchFamily="34" charset="-122"/>
                <a:cs typeface="p22-mackinac-pro" pitchFamily="34" charset="-120"/>
              </a:rPr>
              <a:t>Gestion des Prescriptions</a:t>
            </a:r>
            <a:endParaRPr lang="en-US" sz="4400" dirty="0"/>
          </a:p>
        </p:txBody>
      </p:sp>
      <p:sp>
        <p:nvSpPr>
          <p:cNvPr id="5" name="Shape 2"/>
          <p:cNvSpPr/>
          <p:nvPr/>
        </p:nvSpPr>
        <p:spPr>
          <a:xfrm>
            <a:off x="2037996" y="2158368"/>
            <a:ext cx="10554414" cy="5051465"/>
          </a:xfrm>
          <a:prstGeom prst="roundRect">
            <a:avLst>
              <a:gd name="adj" fmla="val 1979"/>
            </a:avLst>
          </a:prstGeom>
          <a:noFill/>
          <a:ln w="7620">
            <a:solidFill>
              <a:srgbClr val="FFFFFF">
                <a:alpha val="24000"/>
              </a:srgbClr>
            </a:solidFill>
            <a:prstDash val="solid"/>
          </a:ln>
        </p:spPr>
      </p:sp>
      <p:sp>
        <p:nvSpPr>
          <p:cNvPr id="6" name="Shape 3"/>
          <p:cNvSpPr/>
          <p:nvPr/>
        </p:nvSpPr>
        <p:spPr>
          <a:xfrm>
            <a:off x="2045613" y="2165988"/>
            <a:ext cx="10539174" cy="1347907"/>
          </a:xfrm>
          <a:prstGeom prst="rect">
            <a:avLst/>
          </a:prstGeom>
          <a:solidFill>
            <a:srgbClr val="FFFFFF">
              <a:alpha val="4000"/>
            </a:srgbClr>
          </a:solidFill>
          <a:ln/>
        </p:spPr>
      </p:sp>
      <p:sp>
        <p:nvSpPr>
          <p:cNvPr id="7" name="Text 4"/>
          <p:cNvSpPr/>
          <p:nvPr/>
        </p:nvSpPr>
        <p:spPr>
          <a:xfrm>
            <a:off x="2267782" y="2306837"/>
            <a:ext cx="4821437" cy="355402"/>
          </a:xfrm>
          <a:prstGeom prst="rect">
            <a:avLst/>
          </a:prstGeom>
          <a:noFill/>
          <a:ln/>
        </p:spPr>
        <p:txBody>
          <a:bodyPr wrap="none" lIns="91427" tIns="45713" rIns="91427" bIns="45713" rtlCol="0" anchor="t"/>
          <a:lstStyle/>
          <a:p>
            <a:pPr>
              <a:lnSpc>
                <a:spcPts val="2798"/>
              </a:lnSpc>
            </a:pPr>
            <a:r>
              <a:rPr lang="en-US" sz="1700" kern="0" spc="-36" dirty="0">
                <a:solidFill>
                  <a:srgbClr val="E0D6DE"/>
                </a:solidFill>
                <a:latin typeface="Inter" pitchFamily="34" charset="0"/>
                <a:ea typeface="Inter" pitchFamily="34" charset="-122"/>
                <a:cs typeface="Inter" pitchFamily="34" charset="-120"/>
              </a:rPr>
              <a:t>Ajout de Prescriptions</a:t>
            </a:r>
            <a:endParaRPr lang="en-US" sz="1700" dirty="0"/>
          </a:p>
        </p:txBody>
      </p:sp>
      <p:sp>
        <p:nvSpPr>
          <p:cNvPr id="8" name="Text 5"/>
          <p:cNvSpPr/>
          <p:nvPr/>
        </p:nvSpPr>
        <p:spPr>
          <a:xfrm>
            <a:off x="7541182" y="2306839"/>
            <a:ext cx="4821437" cy="1066205"/>
          </a:xfrm>
          <a:prstGeom prst="rect">
            <a:avLst/>
          </a:prstGeom>
          <a:noFill/>
          <a:ln/>
        </p:spPr>
        <p:txBody>
          <a:bodyPr wrap="square" lIns="91427" tIns="45713" rIns="91427" bIns="45713" rtlCol="0" anchor="t"/>
          <a:lstStyle/>
          <a:p>
            <a:pPr>
              <a:lnSpc>
                <a:spcPts val="2798"/>
              </a:lnSpc>
            </a:pPr>
            <a:r>
              <a:rPr lang="en-US" sz="1700" kern="0" spc="-36" dirty="0">
                <a:solidFill>
                  <a:srgbClr val="E0D6DE"/>
                </a:solidFill>
                <a:latin typeface="Inter" pitchFamily="34" charset="0"/>
                <a:ea typeface="Inter" pitchFamily="34" charset="-122"/>
                <a:cs typeface="Inter" pitchFamily="34" charset="-120"/>
              </a:rPr>
              <a:t>La classe Prescription permet d'ajouter de nouvelles prescriptions médicales pour les patients.</a:t>
            </a:r>
            <a:endParaRPr lang="en-US" sz="1700" dirty="0"/>
          </a:p>
        </p:txBody>
      </p:sp>
      <p:sp>
        <p:nvSpPr>
          <p:cNvPr id="9" name="Shape 6"/>
          <p:cNvSpPr/>
          <p:nvPr/>
        </p:nvSpPr>
        <p:spPr>
          <a:xfrm>
            <a:off x="2045613" y="3513894"/>
            <a:ext cx="10539174" cy="1347907"/>
          </a:xfrm>
          <a:prstGeom prst="rect">
            <a:avLst/>
          </a:prstGeom>
          <a:solidFill>
            <a:srgbClr val="000000">
              <a:alpha val="4000"/>
            </a:srgbClr>
          </a:solidFill>
          <a:ln/>
        </p:spPr>
      </p:sp>
      <p:sp>
        <p:nvSpPr>
          <p:cNvPr id="10" name="Text 7"/>
          <p:cNvSpPr/>
          <p:nvPr/>
        </p:nvSpPr>
        <p:spPr>
          <a:xfrm>
            <a:off x="2267782" y="3654743"/>
            <a:ext cx="4821437" cy="355402"/>
          </a:xfrm>
          <a:prstGeom prst="rect">
            <a:avLst/>
          </a:prstGeom>
          <a:noFill/>
          <a:ln/>
        </p:spPr>
        <p:txBody>
          <a:bodyPr wrap="none" lIns="91427" tIns="45713" rIns="91427" bIns="45713" rtlCol="0" anchor="t"/>
          <a:lstStyle/>
          <a:p>
            <a:pPr>
              <a:lnSpc>
                <a:spcPts val="2798"/>
              </a:lnSpc>
            </a:pPr>
            <a:r>
              <a:rPr lang="en-US" sz="1700" kern="0" spc="-36" dirty="0">
                <a:solidFill>
                  <a:srgbClr val="E0D6DE"/>
                </a:solidFill>
                <a:latin typeface="Inter" pitchFamily="34" charset="0"/>
                <a:ea typeface="Inter" pitchFamily="34" charset="-122"/>
                <a:cs typeface="Inter" pitchFamily="34" charset="-120"/>
              </a:rPr>
              <a:t>Modification des Prescriptions</a:t>
            </a:r>
            <a:endParaRPr lang="en-US" sz="1700" dirty="0"/>
          </a:p>
        </p:txBody>
      </p:sp>
      <p:sp>
        <p:nvSpPr>
          <p:cNvPr id="11" name="Text 8"/>
          <p:cNvSpPr/>
          <p:nvPr/>
        </p:nvSpPr>
        <p:spPr>
          <a:xfrm>
            <a:off x="7541182" y="3654745"/>
            <a:ext cx="4821437" cy="1066205"/>
          </a:xfrm>
          <a:prstGeom prst="rect">
            <a:avLst/>
          </a:prstGeom>
          <a:noFill/>
          <a:ln/>
        </p:spPr>
        <p:txBody>
          <a:bodyPr wrap="square" lIns="91427" tIns="45713" rIns="91427" bIns="45713" rtlCol="0" anchor="t"/>
          <a:lstStyle/>
          <a:p>
            <a:pPr>
              <a:lnSpc>
                <a:spcPts val="2798"/>
              </a:lnSpc>
            </a:pPr>
            <a:r>
              <a:rPr lang="en-US" sz="1700" kern="0" spc="-36" dirty="0">
                <a:solidFill>
                  <a:srgbClr val="E0D6DE"/>
                </a:solidFill>
                <a:latin typeface="Inter" pitchFamily="34" charset="0"/>
                <a:ea typeface="Inter" pitchFamily="34" charset="-122"/>
                <a:cs typeface="Inter" pitchFamily="34" charset="-120"/>
              </a:rPr>
              <a:t>Les informations des prescriptions peuvent être mises à jour via l'interface de la classe Prescription.</a:t>
            </a:r>
            <a:endParaRPr lang="en-US" sz="1700" dirty="0"/>
          </a:p>
        </p:txBody>
      </p:sp>
      <p:sp>
        <p:nvSpPr>
          <p:cNvPr id="12" name="Shape 9"/>
          <p:cNvSpPr/>
          <p:nvPr/>
        </p:nvSpPr>
        <p:spPr>
          <a:xfrm>
            <a:off x="2045613" y="4861800"/>
            <a:ext cx="10539174" cy="1347907"/>
          </a:xfrm>
          <a:prstGeom prst="rect">
            <a:avLst/>
          </a:prstGeom>
          <a:solidFill>
            <a:srgbClr val="FFFFFF">
              <a:alpha val="4000"/>
            </a:srgbClr>
          </a:solidFill>
          <a:ln/>
        </p:spPr>
      </p:sp>
      <p:sp>
        <p:nvSpPr>
          <p:cNvPr id="13" name="Text 10"/>
          <p:cNvSpPr/>
          <p:nvPr/>
        </p:nvSpPr>
        <p:spPr>
          <a:xfrm>
            <a:off x="2267782" y="5002649"/>
            <a:ext cx="4821437" cy="355402"/>
          </a:xfrm>
          <a:prstGeom prst="rect">
            <a:avLst/>
          </a:prstGeom>
          <a:noFill/>
          <a:ln/>
        </p:spPr>
        <p:txBody>
          <a:bodyPr wrap="none" lIns="91427" tIns="45713" rIns="91427" bIns="45713" rtlCol="0" anchor="t"/>
          <a:lstStyle/>
          <a:p>
            <a:pPr>
              <a:lnSpc>
                <a:spcPts val="2798"/>
              </a:lnSpc>
            </a:pPr>
            <a:r>
              <a:rPr lang="en-US" sz="1700" kern="0" spc="-36" dirty="0">
                <a:solidFill>
                  <a:srgbClr val="E0D6DE"/>
                </a:solidFill>
                <a:latin typeface="Inter" pitchFamily="34" charset="0"/>
                <a:ea typeface="Inter" pitchFamily="34" charset="-122"/>
                <a:cs typeface="Inter" pitchFamily="34" charset="-120"/>
              </a:rPr>
              <a:t>Suppression des Prescriptions</a:t>
            </a:r>
            <a:endParaRPr lang="en-US" sz="1700" dirty="0"/>
          </a:p>
        </p:txBody>
      </p:sp>
      <p:sp>
        <p:nvSpPr>
          <p:cNvPr id="14" name="Text 11"/>
          <p:cNvSpPr/>
          <p:nvPr/>
        </p:nvSpPr>
        <p:spPr>
          <a:xfrm>
            <a:off x="7541182" y="5002651"/>
            <a:ext cx="4821437" cy="1066205"/>
          </a:xfrm>
          <a:prstGeom prst="rect">
            <a:avLst/>
          </a:prstGeom>
          <a:noFill/>
          <a:ln/>
        </p:spPr>
        <p:txBody>
          <a:bodyPr wrap="square" lIns="91427" tIns="45713" rIns="91427" bIns="45713" rtlCol="0" anchor="t"/>
          <a:lstStyle/>
          <a:p>
            <a:pPr>
              <a:lnSpc>
                <a:spcPts val="2798"/>
              </a:lnSpc>
            </a:pPr>
            <a:r>
              <a:rPr lang="en-US" sz="1700" kern="0" spc="-36" dirty="0">
                <a:solidFill>
                  <a:srgbClr val="E0D6DE"/>
                </a:solidFill>
                <a:latin typeface="Inter" pitchFamily="34" charset="0"/>
                <a:ea typeface="Inter" pitchFamily="34" charset="-122"/>
                <a:cs typeface="Inter" pitchFamily="34" charset="-120"/>
              </a:rPr>
              <a:t>Les prescriptions peuvent être supprimées de la base de données à l'aide de la classe Prescription.</a:t>
            </a:r>
            <a:endParaRPr lang="en-US" sz="1700" dirty="0"/>
          </a:p>
        </p:txBody>
      </p:sp>
      <p:sp>
        <p:nvSpPr>
          <p:cNvPr id="15" name="Shape 12"/>
          <p:cNvSpPr/>
          <p:nvPr/>
        </p:nvSpPr>
        <p:spPr>
          <a:xfrm>
            <a:off x="2045613" y="6209705"/>
            <a:ext cx="10539174" cy="992506"/>
          </a:xfrm>
          <a:prstGeom prst="rect">
            <a:avLst/>
          </a:prstGeom>
          <a:solidFill>
            <a:srgbClr val="000000">
              <a:alpha val="4000"/>
            </a:srgbClr>
          </a:solidFill>
          <a:ln/>
        </p:spPr>
      </p:sp>
      <p:sp>
        <p:nvSpPr>
          <p:cNvPr id="16" name="Text 13"/>
          <p:cNvSpPr/>
          <p:nvPr/>
        </p:nvSpPr>
        <p:spPr>
          <a:xfrm>
            <a:off x="2267782" y="6350556"/>
            <a:ext cx="4821437" cy="355402"/>
          </a:xfrm>
          <a:prstGeom prst="rect">
            <a:avLst/>
          </a:prstGeom>
          <a:noFill/>
          <a:ln/>
        </p:spPr>
        <p:txBody>
          <a:bodyPr wrap="none" lIns="91427" tIns="45713" rIns="91427" bIns="45713" rtlCol="0" anchor="t"/>
          <a:lstStyle/>
          <a:p>
            <a:pPr>
              <a:lnSpc>
                <a:spcPts val="2798"/>
              </a:lnSpc>
            </a:pPr>
            <a:r>
              <a:rPr lang="en-US" sz="1700" kern="0" spc="-36" dirty="0">
                <a:solidFill>
                  <a:srgbClr val="E0D6DE"/>
                </a:solidFill>
                <a:latin typeface="Inter" pitchFamily="34" charset="0"/>
                <a:ea typeface="Inter" pitchFamily="34" charset="-122"/>
                <a:cs typeface="Inter" pitchFamily="34" charset="-120"/>
              </a:rPr>
              <a:t>Retour au Menu Principal</a:t>
            </a:r>
            <a:endParaRPr lang="en-US" sz="1700" dirty="0"/>
          </a:p>
        </p:txBody>
      </p:sp>
      <p:sp>
        <p:nvSpPr>
          <p:cNvPr id="17" name="Text 14"/>
          <p:cNvSpPr/>
          <p:nvPr/>
        </p:nvSpPr>
        <p:spPr>
          <a:xfrm>
            <a:off x="7541182" y="6350556"/>
            <a:ext cx="4821437" cy="710803"/>
          </a:xfrm>
          <a:prstGeom prst="rect">
            <a:avLst/>
          </a:prstGeom>
          <a:noFill/>
          <a:ln/>
        </p:spPr>
        <p:txBody>
          <a:bodyPr wrap="square" lIns="91427" tIns="45713" rIns="91427" bIns="45713" rtlCol="0" anchor="t"/>
          <a:lstStyle/>
          <a:p>
            <a:pPr>
              <a:lnSpc>
                <a:spcPts val="2798"/>
              </a:lnSpc>
            </a:pPr>
            <a:r>
              <a:rPr lang="en-US" sz="1700" kern="0" spc="-36" dirty="0">
                <a:solidFill>
                  <a:srgbClr val="E0D6DE"/>
                </a:solidFill>
                <a:latin typeface="Inter" pitchFamily="34" charset="0"/>
                <a:ea typeface="Inter" pitchFamily="34" charset="-122"/>
                <a:cs typeface="Inter" pitchFamily="34" charset="-120"/>
              </a:rPr>
              <a:t>La classe Prescription fournit une interface pour revenir au menu principal (PrincipalMenu).</a:t>
            </a:r>
            <a:endParaRPr lang="en-US" sz="1700" dirty="0"/>
          </a:p>
        </p:txBody>
      </p:sp>
    </p:spTree>
  </p:cSld>
  <p:clrMapOvr>
    <a:masterClrMapping/>
  </p:clrMapOvr>
  <p:transition spd="slow">
    <p:wip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pex">
      <a:fillStyleLst>
        <a:solidFill>
          <a:schemeClr val="phClr"/>
        </a:solidFill>
        <a:gradFill rotWithShape="1">
          <a:gsLst>
            <a:gs pos="20000">
              <a:schemeClr val="phClr">
                <a:tint val="9000"/>
              </a:schemeClr>
            </a:gs>
            <a:gs pos="100000">
              <a:schemeClr val="phClr">
                <a:tint val="70000"/>
                <a:satMod val="100000"/>
              </a:schemeClr>
            </a:gs>
          </a:gsLst>
          <a:path path="circle">
            <a:fillToRect l="-15000" t="-15000" r="115000" b="115000"/>
          </a:path>
        </a:gradFill>
        <a:gradFill rotWithShape="1">
          <a:gsLst>
            <a:gs pos="0">
              <a:schemeClr val="phClr">
                <a:shade val="60000"/>
              </a:schemeClr>
            </a:gs>
            <a:gs pos="33000">
              <a:schemeClr val="phClr">
                <a:tint val="86500"/>
              </a:schemeClr>
            </a:gs>
            <a:gs pos="46750">
              <a:schemeClr val="phClr">
                <a:tint val="71000"/>
                <a:satMod val="112000"/>
              </a:schemeClr>
            </a:gs>
            <a:gs pos="53000">
              <a:schemeClr val="phClr">
                <a:tint val="71000"/>
                <a:satMod val="112000"/>
              </a:schemeClr>
            </a:gs>
            <a:gs pos="68000">
              <a:schemeClr val="phClr">
                <a:tint val="86000"/>
              </a:schemeClr>
            </a:gs>
            <a:gs pos="100000">
              <a:schemeClr val="phClr">
                <a:shade val="60000"/>
              </a:schemeClr>
            </a:gs>
          </a:gsLst>
          <a:lin ang="8350000" scaled="1"/>
        </a:gradFill>
      </a:fillStyleLst>
      <a:lnStyleLst>
        <a:ln w="9525" cap="flat" cmpd="sng" algn="ctr">
          <a:solidFill>
            <a:schemeClr val="phClr">
              <a:shade val="48000"/>
              <a:satMod val="110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130000" dist="101600" dir="2700000" algn="tl" rotWithShape="0">
              <a:srgbClr val="000000">
                <a:alpha val="35000"/>
              </a:srgbClr>
            </a:outerShdw>
          </a:effectLst>
        </a:effectStyle>
        <a:effectStyle>
          <a:effectLst>
            <a:outerShdw blurRad="190500" dist="228600" dir="2700000" sy="90000" rotWithShape="0">
              <a:srgbClr val="000000">
                <a:alpha val="25500"/>
              </a:srgbClr>
            </a:outerShdw>
          </a:effectLst>
        </a:effectStyle>
        <a:effectStyle>
          <a:effectLst>
            <a:outerShdw blurRad="190500" dist="228600" dir="2700000" sy="90000" rotWithShape="0">
              <a:srgbClr val="000000">
                <a:alpha val="25500"/>
              </a:srgbClr>
            </a:outerShdw>
          </a:effectLst>
          <a:scene3d>
            <a:camera prst="orthographicFront" fov="0">
              <a:rot lat="0" lon="0" rev="0"/>
            </a:camera>
            <a:lightRig rig="soft" dir="tl">
              <a:rot lat="0" lon="0" rev="20100000"/>
            </a:lightRig>
          </a:scene3d>
          <a:sp3d>
            <a:bevelT w="50800" h="508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Ion Boardroom</Template>
  <TotalTime>515</TotalTime>
  <Words>811</Words>
  <Application>Microsoft Office PowerPoint</Application>
  <PresentationFormat>Custom</PresentationFormat>
  <Paragraphs>93</Paragraphs>
  <Slides>12</Slides>
  <Notes>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Inter</vt:lpstr>
      <vt:lpstr>p22-mackinac-pro</vt:lpstr>
      <vt:lpstr>Arial</vt:lpstr>
      <vt:lpstr>Calibri</vt:lpstr>
      <vt:lpstr>MV Boli</vt:lpstr>
      <vt:lpstr>Office Theme</vt:lpstr>
      <vt:lpstr>Gestion d’une cabinet medical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SARA DJAOUD</cp:lastModifiedBy>
  <cp:revision>16</cp:revision>
  <dcterms:created xsi:type="dcterms:W3CDTF">2024-05-22T11:06:10Z</dcterms:created>
  <dcterms:modified xsi:type="dcterms:W3CDTF">2024-05-22T19:58:31Z</dcterms:modified>
</cp:coreProperties>
</file>